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87" r:id="rId2"/>
    <p:sldMasterId id="2147483713" r:id="rId3"/>
    <p:sldMasterId id="2147483801" r:id="rId4"/>
  </p:sldMasterIdLst>
  <p:notesMasterIdLst>
    <p:notesMasterId r:id="rId26"/>
  </p:notesMasterIdLst>
  <p:sldIdLst>
    <p:sldId id="257" r:id="rId5"/>
    <p:sldId id="277" r:id="rId6"/>
    <p:sldId id="278" r:id="rId7"/>
    <p:sldId id="258" r:id="rId8"/>
    <p:sldId id="298" r:id="rId9"/>
    <p:sldId id="281" r:id="rId10"/>
    <p:sldId id="295" r:id="rId11"/>
    <p:sldId id="299" r:id="rId12"/>
    <p:sldId id="285" r:id="rId13"/>
    <p:sldId id="301" r:id="rId14"/>
    <p:sldId id="302" r:id="rId15"/>
    <p:sldId id="303" r:id="rId16"/>
    <p:sldId id="296" r:id="rId17"/>
    <p:sldId id="263" r:id="rId18"/>
    <p:sldId id="264" r:id="rId19"/>
    <p:sldId id="265" r:id="rId20"/>
    <p:sldId id="300" r:id="rId21"/>
    <p:sldId id="271" r:id="rId22"/>
    <p:sldId id="272" r:id="rId23"/>
    <p:sldId id="287" r:id="rId24"/>
    <p:sldId id="274"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85" autoAdjust="0"/>
    <p:restoredTop sz="94660"/>
  </p:normalViewPr>
  <p:slideViewPr>
    <p:cSldViewPr snapToGrid="0">
      <p:cViewPr varScale="1">
        <p:scale>
          <a:sx n="85" d="100"/>
          <a:sy n="85" d="100"/>
        </p:scale>
        <p:origin x="160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9"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r>
              <a:rPr lang="es-AR" sz="4000" b="0" strike="noStrike" spc="-1">
                <a:solidFill>
                  <a:srgbClr val="000000"/>
                </a:solidFill>
                <a:latin typeface="Arial"/>
              </a:rPr>
              <a:t>Pulse para desplazar la página</a:t>
            </a:r>
          </a:p>
        </p:txBody>
      </p:sp>
      <p:sp>
        <p:nvSpPr>
          <p:cNvPr id="310" name="PlaceHolder 2"/>
          <p:cNvSpPr>
            <a:spLocks noGrp="1"/>
          </p:cNvSpPr>
          <p:nvPr>
            <p:ph type="body"/>
          </p:nvPr>
        </p:nvSpPr>
        <p:spPr>
          <a:xfrm>
            <a:off x="756000" y="5078520"/>
            <a:ext cx="6047640" cy="4811040"/>
          </a:xfrm>
          <a:prstGeom prst="rect">
            <a:avLst/>
          </a:prstGeom>
        </p:spPr>
        <p:txBody>
          <a:bodyPr lIns="0" tIns="0" rIns="0" bIns="0">
            <a:noAutofit/>
          </a:bodyPr>
          <a:lstStyle/>
          <a:p>
            <a:r>
              <a:rPr lang="es-AR" sz="2000" b="0" strike="noStrike" spc="-1">
                <a:latin typeface="Arial"/>
              </a:rPr>
              <a:t>Pulse para editar el formato de las notas</a:t>
            </a:r>
          </a:p>
        </p:txBody>
      </p:sp>
      <p:sp>
        <p:nvSpPr>
          <p:cNvPr id="311" name="PlaceHolder 3"/>
          <p:cNvSpPr>
            <a:spLocks noGrp="1"/>
          </p:cNvSpPr>
          <p:nvPr>
            <p:ph type="hdr"/>
          </p:nvPr>
        </p:nvSpPr>
        <p:spPr>
          <a:xfrm>
            <a:off x="0" y="0"/>
            <a:ext cx="3280680" cy="534240"/>
          </a:xfrm>
          <a:prstGeom prst="rect">
            <a:avLst/>
          </a:prstGeom>
        </p:spPr>
        <p:txBody>
          <a:bodyPr lIns="0" tIns="0" rIns="0" bIns="0">
            <a:noAutofit/>
          </a:bodyPr>
          <a:lstStyle/>
          <a:p>
            <a:r>
              <a:rPr lang="es-AR" sz="1400" b="0" strike="noStrike" spc="-1">
                <a:latin typeface="Times New Roman"/>
              </a:rPr>
              <a:t>&lt;cabecera&gt;</a:t>
            </a:r>
          </a:p>
        </p:txBody>
      </p:sp>
      <p:sp>
        <p:nvSpPr>
          <p:cNvPr id="312"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es-AR" sz="1400" b="0" strike="noStrike" spc="-1">
                <a:latin typeface="Times New Roman"/>
              </a:rPr>
              <a:t>&lt;fecha/hora&gt;</a:t>
            </a:r>
          </a:p>
        </p:txBody>
      </p:sp>
      <p:sp>
        <p:nvSpPr>
          <p:cNvPr id="313" name="PlaceHolder 5"/>
          <p:cNvSpPr>
            <a:spLocks noGrp="1"/>
          </p:cNvSpPr>
          <p:nvPr>
            <p:ph type="ftr"/>
          </p:nvPr>
        </p:nvSpPr>
        <p:spPr>
          <a:xfrm>
            <a:off x="0" y="10157400"/>
            <a:ext cx="3280680" cy="534240"/>
          </a:xfrm>
          <a:prstGeom prst="rect">
            <a:avLst/>
          </a:prstGeom>
        </p:spPr>
        <p:txBody>
          <a:bodyPr lIns="0" tIns="0" rIns="0" bIns="0" anchor="b">
            <a:noAutofit/>
          </a:bodyPr>
          <a:lstStyle/>
          <a:p>
            <a:r>
              <a:rPr lang="es-AR" sz="1400" b="0" strike="noStrike" spc="-1">
                <a:latin typeface="Times New Roman"/>
              </a:rPr>
              <a:t>&lt;pie de página&gt;</a:t>
            </a:r>
          </a:p>
        </p:txBody>
      </p:sp>
      <p:sp>
        <p:nvSpPr>
          <p:cNvPr id="314"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602FA4FC-1674-49D7-82A2-E0D7EB24F2E8}" type="slidenum">
              <a:rPr lang="es-AR" sz="1400" b="0" strike="noStrike" spc="-1">
                <a:latin typeface="Times New Roman"/>
              </a:rPr>
              <a:t>‹Nº›</a:t>
            </a:fld>
            <a:endParaRPr lang="es-AR"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TextShape 1"/>
          <p:cNvSpPr txBox="1"/>
          <p:nvPr/>
        </p:nvSpPr>
        <p:spPr>
          <a:xfrm>
            <a:off x="3884760" y="8685360"/>
            <a:ext cx="2971440" cy="456840"/>
          </a:xfrm>
          <a:prstGeom prst="rect">
            <a:avLst/>
          </a:prstGeom>
          <a:noFill/>
          <a:ln>
            <a:noFill/>
          </a:ln>
        </p:spPr>
        <p:txBody>
          <a:bodyPr anchor="b">
            <a:noAutofit/>
          </a:bodyPr>
          <a:lstStyle/>
          <a:p>
            <a:pPr algn="r">
              <a:lnSpc>
                <a:spcPct val="100000"/>
              </a:lnSpc>
            </a:pPr>
            <a:fld id="{DEB46954-D440-416A-9E44-4B245FF76880}" type="slidenum">
              <a:rPr lang="es-AR" sz="1200" b="0" strike="noStrike" spc="-1">
                <a:latin typeface="+mn-lt"/>
              </a:rPr>
              <a:t>1</a:t>
            </a:fld>
            <a:endParaRPr lang="es-AR" sz="1200" b="0" strike="noStrike" spc="-1">
              <a:latin typeface="Times New Roman"/>
            </a:endParaRPr>
          </a:p>
        </p:txBody>
      </p:sp>
      <p:sp>
        <p:nvSpPr>
          <p:cNvPr id="365" name="PlaceHolder 2"/>
          <p:cNvSpPr>
            <a:spLocks noGrp="1" noRot="1" noChangeAspect="1"/>
          </p:cNvSpPr>
          <p:nvPr>
            <p:ph type="sldImg"/>
          </p:nvPr>
        </p:nvSpPr>
        <p:spPr>
          <a:xfrm>
            <a:off x="1143000" y="685800"/>
            <a:ext cx="4572000" cy="3429000"/>
          </a:xfrm>
          <a:prstGeom prst="rect">
            <a:avLst/>
          </a:prstGeom>
        </p:spPr>
      </p:sp>
      <p:sp>
        <p:nvSpPr>
          <p:cNvPr id="366" name="PlaceHolder 3"/>
          <p:cNvSpPr>
            <a:spLocks noGrp="1"/>
          </p:cNvSpPr>
          <p:nvPr>
            <p:ph type="body"/>
          </p:nvPr>
        </p:nvSpPr>
        <p:spPr>
          <a:xfrm>
            <a:off x="914400" y="4343400"/>
            <a:ext cx="5028840" cy="4114440"/>
          </a:xfrm>
          <a:prstGeom prst="rect">
            <a:avLst/>
          </a:prstGeom>
        </p:spPr>
        <p:txBody>
          <a:bodyPr>
            <a:normAutofit fontScale="72500" lnSpcReduction="20000"/>
          </a:bodyPr>
          <a:lstStyle/>
          <a:p>
            <a:pPr marL="216000" indent="-216000">
              <a:lnSpc>
                <a:spcPct val="100000"/>
              </a:lnSpc>
            </a:pPr>
            <a:r>
              <a:rPr lang="es-AR" sz="2400" b="0" strike="noStrike" spc="-1" dirty="0">
                <a:latin typeface="Arial"/>
              </a:rPr>
              <a:t>A raíz del descenso de la tasa de natalidad en EEUU  en los ´80</a:t>
            </a:r>
          </a:p>
          <a:p>
            <a:pPr marL="216000" indent="-216000">
              <a:lnSpc>
                <a:spcPct val="100000"/>
              </a:lnSpc>
            </a:pPr>
            <a:r>
              <a:rPr lang="es-AR" sz="2400" b="0" strike="noStrike" spc="-1" dirty="0">
                <a:latin typeface="Arial"/>
              </a:rPr>
              <a:t>Nestlé decide introducir sus alimentos para bebés en países del Tercer Mundo de una alta natalidad. Obtenía un doble </a:t>
            </a:r>
            <a:r>
              <a:rPr lang="es-AR" sz="2400" b="0" strike="noStrike" spc="-1" dirty="0" err="1">
                <a:latin typeface="Arial"/>
              </a:rPr>
              <a:t>propósitoTrabajo</a:t>
            </a:r>
            <a:r>
              <a:rPr lang="es-AR" sz="2400" b="0" strike="noStrike" spc="-1" dirty="0">
                <a:latin typeface="Arial"/>
              </a:rPr>
              <a:t> Social ya que mejoraba la nutrición de dietas insuficientes, acompañaba la promoción con enfermeros maternos, y obtenía ganancias.</a:t>
            </a:r>
          </a:p>
          <a:p>
            <a:pPr marL="216000" indent="-216000">
              <a:lnSpc>
                <a:spcPct val="100000"/>
              </a:lnSpc>
            </a:pPr>
            <a:r>
              <a:rPr lang="es-AR" sz="2400" b="0" strike="noStrike" spc="-1" dirty="0">
                <a:latin typeface="Arial"/>
              </a:rPr>
              <a:t>Años más tarde aparece un libro “Nestlé mata bebés”, ya que comprobaron que se producían más muertes de los niños alimentados con el producto.</a:t>
            </a:r>
          </a:p>
          <a:p>
            <a:pPr marL="216000" indent="-216000">
              <a:lnSpc>
                <a:spcPct val="100000"/>
              </a:lnSpc>
            </a:pPr>
            <a:r>
              <a:rPr lang="es-AR" sz="2400" b="0" strike="noStrike" spc="-1" dirty="0">
                <a:latin typeface="Arial"/>
              </a:rPr>
              <a:t>Las madres dejaban de amamantar, para hacer rendir más el </a:t>
            </a:r>
            <a:r>
              <a:rPr lang="es-AR" sz="2400" b="0" strike="noStrike" spc="-1" dirty="0" err="1">
                <a:latin typeface="Arial"/>
              </a:rPr>
              <a:t>alimento,aumentaban</a:t>
            </a:r>
            <a:r>
              <a:rPr lang="es-AR" sz="2400" b="0" strike="noStrike" spc="-1" dirty="0">
                <a:latin typeface="Arial"/>
              </a:rPr>
              <a:t> la cantidad de agua, el agua contaminaba el producto, los bebés sin las defensas de la leche materna morían.</a:t>
            </a:r>
          </a:p>
          <a:p>
            <a:pPr marL="216000" indent="-216000">
              <a:lnSpc>
                <a:spcPct val="100000"/>
              </a:lnSpc>
            </a:pPr>
            <a:endParaRPr lang="es-AR" sz="2400" b="0" strike="noStrike" spc="-1" dirty="0">
              <a:latin typeface="Arial"/>
            </a:endParaRPr>
          </a:p>
          <a:p>
            <a:pPr marL="216000" indent="-216000">
              <a:lnSpc>
                <a:spcPct val="100000"/>
              </a:lnSpc>
            </a:pPr>
            <a:endParaRPr lang="es-AR" sz="2400" b="0" strike="noStrike" spc="-1" dirty="0">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PlaceHolder 1"/>
          <p:cNvSpPr>
            <a:spLocks noGrp="1" noRot="1" noChangeAspect="1"/>
          </p:cNvSpPr>
          <p:nvPr>
            <p:ph type="sldImg"/>
          </p:nvPr>
        </p:nvSpPr>
        <p:spPr>
          <a:xfrm>
            <a:off x="1143000" y="685800"/>
            <a:ext cx="4572000" cy="3429000"/>
          </a:xfrm>
          <a:prstGeom prst="rect">
            <a:avLst/>
          </a:prstGeom>
        </p:spPr>
      </p:sp>
      <p:sp>
        <p:nvSpPr>
          <p:cNvPr id="368" name="PlaceHolder 2"/>
          <p:cNvSpPr>
            <a:spLocks noGrp="1"/>
          </p:cNvSpPr>
          <p:nvPr>
            <p:ph type="body"/>
          </p:nvPr>
        </p:nvSpPr>
        <p:spPr>
          <a:xfrm>
            <a:off x="685800" y="4343400"/>
            <a:ext cx="5486040" cy="4114440"/>
          </a:xfrm>
          <a:prstGeom prst="rect">
            <a:avLst/>
          </a:prstGeom>
        </p:spPr>
        <p:txBody>
          <a:bodyPr>
            <a:noAutofit/>
          </a:bodyPr>
          <a:lstStyle/>
          <a:p>
            <a:endParaRPr lang="es-AR" sz="2000" b="0" strike="noStrike" spc="-1">
              <a:latin typeface="Arial"/>
            </a:endParaRPr>
          </a:p>
        </p:txBody>
      </p:sp>
      <p:sp>
        <p:nvSpPr>
          <p:cNvPr id="369" name="TextShape 3"/>
          <p:cNvSpPr txBox="1"/>
          <p:nvPr/>
        </p:nvSpPr>
        <p:spPr>
          <a:xfrm>
            <a:off x="3884760" y="8685360"/>
            <a:ext cx="2971440" cy="456840"/>
          </a:xfrm>
          <a:prstGeom prst="rect">
            <a:avLst/>
          </a:prstGeom>
          <a:noFill/>
          <a:ln>
            <a:noFill/>
          </a:ln>
        </p:spPr>
        <p:txBody>
          <a:bodyPr anchor="b">
            <a:noAutofit/>
          </a:bodyPr>
          <a:lstStyle/>
          <a:p>
            <a:pPr algn="r">
              <a:lnSpc>
                <a:spcPct val="100000"/>
              </a:lnSpc>
            </a:pPr>
            <a:fld id="{1727F16E-4685-407F-8A08-9F8C530FFE2A}" type="slidenum">
              <a:rPr lang="es-AR" sz="1200" b="0" strike="noStrike" spc="-1">
                <a:solidFill>
                  <a:srgbClr val="000000"/>
                </a:solidFill>
                <a:latin typeface="+mn-lt"/>
                <a:ea typeface="+mn-ea"/>
              </a:rPr>
              <a:t>4</a:t>
            </a:fld>
            <a:endParaRPr lang="es-AR" sz="12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TextShape 1"/>
          <p:cNvSpPr txBox="1"/>
          <p:nvPr/>
        </p:nvSpPr>
        <p:spPr>
          <a:xfrm>
            <a:off x="3884760" y="8685360"/>
            <a:ext cx="2971440" cy="456840"/>
          </a:xfrm>
          <a:prstGeom prst="rect">
            <a:avLst/>
          </a:prstGeom>
          <a:noFill/>
          <a:ln>
            <a:noFill/>
          </a:ln>
        </p:spPr>
        <p:txBody>
          <a:bodyPr anchor="b">
            <a:noAutofit/>
          </a:bodyPr>
          <a:lstStyle/>
          <a:p>
            <a:pPr algn="r">
              <a:lnSpc>
                <a:spcPct val="100000"/>
              </a:lnSpc>
            </a:pPr>
            <a:fld id="{41010608-0114-4027-990C-40DD49EB9ADE}" type="slidenum">
              <a:rPr lang="es-AR" sz="1200" b="0" strike="noStrike" spc="-1">
                <a:latin typeface="+mn-lt"/>
              </a:rPr>
              <a:t>14</a:t>
            </a:fld>
            <a:endParaRPr lang="es-AR" sz="1200" b="0" strike="noStrike" spc="-1">
              <a:latin typeface="Times New Roman"/>
            </a:endParaRPr>
          </a:p>
        </p:txBody>
      </p:sp>
      <p:sp>
        <p:nvSpPr>
          <p:cNvPr id="374" name="PlaceHolder 2"/>
          <p:cNvSpPr>
            <a:spLocks noGrp="1" noRot="1" noChangeAspect="1"/>
          </p:cNvSpPr>
          <p:nvPr>
            <p:ph type="sldImg"/>
          </p:nvPr>
        </p:nvSpPr>
        <p:spPr>
          <a:xfrm>
            <a:off x="1143000" y="685800"/>
            <a:ext cx="4572000" cy="3429000"/>
          </a:xfrm>
          <a:prstGeom prst="rect">
            <a:avLst/>
          </a:prstGeom>
        </p:spPr>
      </p:sp>
      <p:sp>
        <p:nvSpPr>
          <p:cNvPr id="375" name="PlaceHolder 3"/>
          <p:cNvSpPr>
            <a:spLocks noGrp="1"/>
          </p:cNvSpPr>
          <p:nvPr>
            <p:ph type="body"/>
          </p:nvPr>
        </p:nvSpPr>
        <p:spPr>
          <a:xfrm>
            <a:off x="914400" y="4343400"/>
            <a:ext cx="5028840" cy="4114440"/>
          </a:xfrm>
          <a:prstGeom prst="rect">
            <a:avLst/>
          </a:prstGeom>
        </p:spPr>
        <p:txBody>
          <a:bodyPr>
            <a:noAutofit/>
          </a:bodyPr>
          <a:lstStyle/>
          <a:p>
            <a:endParaRPr lang="es-AR" sz="20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914400" y="274680"/>
            <a:ext cx="7772040" cy="1142640"/>
          </a:xfrm>
          <a:prstGeom prst="rect">
            <a:avLst/>
          </a:prstGeom>
        </p:spPr>
        <p:txBody>
          <a:bodyPr lIns="0" tIns="0" rIns="0" bIns="0" anchor="ctr">
            <a:spAutoFit/>
          </a:bodyPr>
          <a:lstStyle/>
          <a:p>
            <a:endParaRPr lang="es-AR" sz="4000" b="0" strike="noStrike" spc="-1">
              <a:solidFill>
                <a:srgbClr val="000000"/>
              </a:solidFill>
              <a:latin typeface="Arial"/>
            </a:endParaRPr>
          </a:p>
        </p:txBody>
      </p:sp>
      <p:sp>
        <p:nvSpPr>
          <p:cNvPr id="29" name="PlaceHolder 2"/>
          <p:cNvSpPr>
            <a:spLocks noGrp="1"/>
          </p:cNvSpPr>
          <p:nvPr>
            <p:ph type="body"/>
          </p:nvPr>
        </p:nvSpPr>
        <p:spPr>
          <a:xfrm>
            <a:off x="914400" y="1447920"/>
            <a:ext cx="7772040" cy="2180520"/>
          </a:xfrm>
          <a:prstGeom prst="rect">
            <a:avLst/>
          </a:prstGeom>
        </p:spPr>
        <p:txBody>
          <a:bodyPr lIns="0" tIns="0" rIns="0" bIns="0">
            <a:normAutofit/>
          </a:bodyPr>
          <a:lstStyle/>
          <a:p>
            <a:endParaRPr lang="es-AR" sz="2600" b="0" strike="noStrike" spc="-1">
              <a:solidFill>
                <a:srgbClr val="000000"/>
              </a:solidFill>
              <a:latin typeface="Perpetua"/>
            </a:endParaRPr>
          </a:p>
        </p:txBody>
      </p:sp>
      <p:sp>
        <p:nvSpPr>
          <p:cNvPr id="30" name="PlaceHolder 3"/>
          <p:cNvSpPr>
            <a:spLocks noGrp="1"/>
          </p:cNvSpPr>
          <p:nvPr>
            <p:ph type="body"/>
          </p:nvPr>
        </p:nvSpPr>
        <p:spPr>
          <a:xfrm>
            <a:off x="914400" y="3836160"/>
            <a:ext cx="7772040" cy="2180520"/>
          </a:xfrm>
          <a:prstGeom prst="rect">
            <a:avLst/>
          </a:prstGeom>
        </p:spPr>
        <p:txBody>
          <a:bodyPr lIns="0" tIns="0" rIns="0" bIns="0">
            <a:normAutofit/>
          </a:bodyPr>
          <a:lstStyle/>
          <a:p>
            <a:endParaRPr lang="es-AR" sz="2600" b="0" strike="noStrike" spc="-1">
              <a:solidFill>
                <a:srgbClr val="000000"/>
              </a:solidFill>
              <a:latin typeface="Perpetua"/>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914400" y="274680"/>
            <a:ext cx="7772040" cy="1142640"/>
          </a:xfrm>
          <a:prstGeom prst="rect">
            <a:avLst/>
          </a:prstGeom>
        </p:spPr>
        <p:txBody>
          <a:bodyPr lIns="0" tIns="0" rIns="0" bIns="0" anchor="ctr">
            <a:spAutoFit/>
          </a:bodyPr>
          <a:lstStyle/>
          <a:p>
            <a:endParaRPr lang="es-AR" sz="4000" b="0" strike="noStrike" spc="-1">
              <a:solidFill>
                <a:srgbClr val="000000"/>
              </a:solidFill>
              <a:latin typeface="Arial"/>
            </a:endParaRPr>
          </a:p>
        </p:txBody>
      </p:sp>
      <p:sp>
        <p:nvSpPr>
          <p:cNvPr id="32" name="PlaceHolder 2"/>
          <p:cNvSpPr>
            <a:spLocks noGrp="1"/>
          </p:cNvSpPr>
          <p:nvPr>
            <p:ph type="body"/>
          </p:nvPr>
        </p:nvSpPr>
        <p:spPr>
          <a:xfrm>
            <a:off x="914400" y="1447920"/>
            <a:ext cx="3792600" cy="2180520"/>
          </a:xfrm>
          <a:prstGeom prst="rect">
            <a:avLst/>
          </a:prstGeom>
        </p:spPr>
        <p:txBody>
          <a:bodyPr lIns="0" tIns="0" rIns="0" bIns="0">
            <a:normAutofit/>
          </a:bodyPr>
          <a:lstStyle/>
          <a:p>
            <a:endParaRPr lang="es-AR" sz="2600" b="0" strike="noStrike" spc="-1">
              <a:solidFill>
                <a:srgbClr val="000000"/>
              </a:solidFill>
              <a:latin typeface="Perpetua"/>
            </a:endParaRPr>
          </a:p>
        </p:txBody>
      </p:sp>
      <p:sp>
        <p:nvSpPr>
          <p:cNvPr id="33" name="PlaceHolder 3"/>
          <p:cNvSpPr>
            <a:spLocks noGrp="1"/>
          </p:cNvSpPr>
          <p:nvPr>
            <p:ph type="body"/>
          </p:nvPr>
        </p:nvSpPr>
        <p:spPr>
          <a:xfrm>
            <a:off x="4897080" y="1447920"/>
            <a:ext cx="3792600" cy="2180520"/>
          </a:xfrm>
          <a:prstGeom prst="rect">
            <a:avLst/>
          </a:prstGeom>
        </p:spPr>
        <p:txBody>
          <a:bodyPr lIns="0" tIns="0" rIns="0" bIns="0">
            <a:normAutofit/>
          </a:bodyPr>
          <a:lstStyle/>
          <a:p>
            <a:endParaRPr lang="es-AR" sz="2600" b="0" strike="noStrike" spc="-1">
              <a:solidFill>
                <a:srgbClr val="000000"/>
              </a:solidFill>
              <a:latin typeface="Perpetua"/>
            </a:endParaRPr>
          </a:p>
        </p:txBody>
      </p:sp>
      <p:sp>
        <p:nvSpPr>
          <p:cNvPr id="34" name="PlaceHolder 4"/>
          <p:cNvSpPr>
            <a:spLocks noGrp="1"/>
          </p:cNvSpPr>
          <p:nvPr>
            <p:ph type="body"/>
          </p:nvPr>
        </p:nvSpPr>
        <p:spPr>
          <a:xfrm>
            <a:off x="914400" y="3836160"/>
            <a:ext cx="3792600" cy="2180520"/>
          </a:xfrm>
          <a:prstGeom prst="rect">
            <a:avLst/>
          </a:prstGeom>
        </p:spPr>
        <p:txBody>
          <a:bodyPr lIns="0" tIns="0" rIns="0" bIns="0">
            <a:normAutofit/>
          </a:bodyPr>
          <a:lstStyle/>
          <a:p>
            <a:endParaRPr lang="es-AR" sz="2600" b="0" strike="noStrike" spc="-1">
              <a:solidFill>
                <a:srgbClr val="000000"/>
              </a:solidFill>
              <a:latin typeface="Perpetua"/>
            </a:endParaRPr>
          </a:p>
        </p:txBody>
      </p:sp>
      <p:sp>
        <p:nvSpPr>
          <p:cNvPr id="35" name="PlaceHolder 5"/>
          <p:cNvSpPr>
            <a:spLocks noGrp="1"/>
          </p:cNvSpPr>
          <p:nvPr>
            <p:ph type="body"/>
          </p:nvPr>
        </p:nvSpPr>
        <p:spPr>
          <a:xfrm>
            <a:off x="4897080" y="3836160"/>
            <a:ext cx="3792600" cy="2180520"/>
          </a:xfrm>
          <a:prstGeom prst="rect">
            <a:avLst/>
          </a:prstGeom>
        </p:spPr>
        <p:txBody>
          <a:bodyPr lIns="0" tIns="0" rIns="0" bIns="0">
            <a:normAutofit/>
          </a:bodyPr>
          <a:lstStyle/>
          <a:p>
            <a:endParaRPr lang="es-AR" sz="2600" b="0" strike="noStrike" spc="-1">
              <a:solidFill>
                <a:srgbClr val="000000"/>
              </a:solidFill>
              <a:latin typeface="Perpetua"/>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914400" y="274680"/>
            <a:ext cx="7772040" cy="1142640"/>
          </a:xfrm>
          <a:prstGeom prst="rect">
            <a:avLst/>
          </a:prstGeom>
        </p:spPr>
        <p:txBody>
          <a:bodyPr lIns="0" tIns="0" rIns="0" bIns="0" anchor="ctr">
            <a:spAutoFit/>
          </a:bodyPr>
          <a:lstStyle/>
          <a:p>
            <a:endParaRPr lang="es-AR" sz="4000" b="0" strike="noStrike" spc="-1">
              <a:solidFill>
                <a:srgbClr val="000000"/>
              </a:solidFill>
              <a:latin typeface="Arial"/>
            </a:endParaRPr>
          </a:p>
        </p:txBody>
      </p:sp>
      <p:sp>
        <p:nvSpPr>
          <p:cNvPr id="37" name="PlaceHolder 2"/>
          <p:cNvSpPr>
            <a:spLocks noGrp="1"/>
          </p:cNvSpPr>
          <p:nvPr>
            <p:ph type="body"/>
          </p:nvPr>
        </p:nvSpPr>
        <p:spPr>
          <a:xfrm>
            <a:off x="914400" y="1447920"/>
            <a:ext cx="2502360" cy="2180520"/>
          </a:xfrm>
          <a:prstGeom prst="rect">
            <a:avLst/>
          </a:prstGeom>
        </p:spPr>
        <p:txBody>
          <a:bodyPr lIns="0" tIns="0" rIns="0" bIns="0">
            <a:normAutofit/>
          </a:bodyPr>
          <a:lstStyle/>
          <a:p>
            <a:endParaRPr lang="es-AR" sz="2600" b="0" strike="noStrike" spc="-1">
              <a:solidFill>
                <a:srgbClr val="000000"/>
              </a:solidFill>
              <a:latin typeface="Perpetua"/>
            </a:endParaRPr>
          </a:p>
        </p:txBody>
      </p:sp>
      <p:sp>
        <p:nvSpPr>
          <p:cNvPr id="38" name="PlaceHolder 3"/>
          <p:cNvSpPr>
            <a:spLocks noGrp="1"/>
          </p:cNvSpPr>
          <p:nvPr>
            <p:ph type="body"/>
          </p:nvPr>
        </p:nvSpPr>
        <p:spPr>
          <a:xfrm>
            <a:off x="3542400" y="1447920"/>
            <a:ext cx="2502360" cy="2180520"/>
          </a:xfrm>
          <a:prstGeom prst="rect">
            <a:avLst/>
          </a:prstGeom>
        </p:spPr>
        <p:txBody>
          <a:bodyPr lIns="0" tIns="0" rIns="0" bIns="0">
            <a:normAutofit/>
          </a:bodyPr>
          <a:lstStyle/>
          <a:p>
            <a:endParaRPr lang="es-AR" sz="2600" b="0" strike="noStrike" spc="-1">
              <a:solidFill>
                <a:srgbClr val="000000"/>
              </a:solidFill>
              <a:latin typeface="Perpetua"/>
            </a:endParaRPr>
          </a:p>
        </p:txBody>
      </p:sp>
      <p:sp>
        <p:nvSpPr>
          <p:cNvPr id="39" name="PlaceHolder 4"/>
          <p:cNvSpPr>
            <a:spLocks noGrp="1"/>
          </p:cNvSpPr>
          <p:nvPr>
            <p:ph type="body"/>
          </p:nvPr>
        </p:nvSpPr>
        <p:spPr>
          <a:xfrm>
            <a:off x="6170040" y="1447920"/>
            <a:ext cx="2502360" cy="2180520"/>
          </a:xfrm>
          <a:prstGeom prst="rect">
            <a:avLst/>
          </a:prstGeom>
        </p:spPr>
        <p:txBody>
          <a:bodyPr lIns="0" tIns="0" rIns="0" bIns="0">
            <a:normAutofit/>
          </a:bodyPr>
          <a:lstStyle/>
          <a:p>
            <a:endParaRPr lang="es-AR" sz="2600" b="0" strike="noStrike" spc="-1">
              <a:solidFill>
                <a:srgbClr val="000000"/>
              </a:solidFill>
              <a:latin typeface="Perpetua"/>
            </a:endParaRPr>
          </a:p>
        </p:txBody>
      </p:sp>
      <p:sp>
        <p:nvSpPr>
          <p:cNvPr id="40" name="PlaceHolder 5"/>
          <p:cNvSpPr>
            <a:spLocks noGrp="1"/>
          </p:cNvSpPr>
          <p:nvPr>
            <p:ph type="body"/>
          </p:nvPr>
        </p:nvSpPr>
        <p:spPr>
          <a:xfrm>
            <a:off x="914400" y="3836160"/>
            <a:ext cx="2502360" cy="2180520"/>
          </a:xfrm>
          <a:prstGeom prst="rect">
            <a:avLst/>
          </a:prstGeom>
        </p:spPr>
        <p:txBody>
          <a:bodyPr lIns="0" tIns="0" rIns="0" bIns="0">
            <a:normAutofit/>
          </a:bodyPr>
          <a:lstStyle/>
          <a:p>
            <a:endParaRPr lang="es-AR" sz="2600" b="0" strike="noStrike" spc="-1">
              <a:solidFill>
                <a:srgbClr val="000000"/>
              </a:solidFill>
              <a:latin typeface="Perpetua"/>
            </a:endParaRPr>
          </a:p>
        </p:txBody>
      </p:sp>
      <p:sp>
        <p:nvSpPr>
          <p:cNvPr id="41" name="PlaceHolder 6"/>
          <p:cNvSpPr>
            <a:spLocks noGrp="1"/>
          </p:cNvSpPr>
          <p:nvPr>
            <p:ph type="body"/>
          </p:nvPr>
        </p:nvSpPr>
        <p:spPr>
          <a:xfrm>
            <a:off x="3542400" y="3836160"/>
            <a:ext cx="2502360" cy="2180520"/>
          </a:xfrm>
          <a:prstGeom prst="rect">
            <a:avLst/>
          </a:prstGeom>
        </p:spPr>
        <p:txBody>
          <a:bodyPr lIns="0" tIns="0" rIns="0" bIns="0">
            <a:normAutofit/>
          </a:bodyPr>
          <a:lstStyle/>
          <a:p>
            <a:endParaRPr lang="es-AR" sz="2600" b="0" strike="noStrike" spc="-1">
              <a:solidFill>
                <a:srgbClr val="000000"/>
              </a:solidFill>
              <a:latin typeface="Perpetua"/>
            </a:endParaRPr>
          </a:p>
        </p:txBody>
      </p:sp>
      <p:sp>
        <p:nvSpPr>
          <p:cNvPr id="42" name="PlaceHolder 7"/>
          <p:cNvSpPr>
            <a:spLocks noGrp="1"/>
          </p:cNvSpPr>
          <p:nvPr>
            <p:ph type="body"/>
          </p:nvPr>
        </p:nvSpPr>
        <p:spPr>
          <a:xfrm>
            <a:off x="6170040" y="3836160"/>
            <a:ext cx="2502360" cy="2180520"/>
          </a:xfrm>
          <a:prstGeom prst="rect">
            <a:avLst/>
          </a:prstGeom>
        </p:spPr>
        <p:txBody>
          <a:bodyPr lIns="0" tIns="0" rIns="0" bIns="0">
            <a:normAutofit/>
          </a:bodyPr>
          <a:lstStyle/>
          <a:p>
            <a:endParaRPr lang="es-AR" sz="2600" b="0" strike="noStrike" spc="-1">
              <a:solidFill>
                <a:srgbClr val="000000"/>
              </a:solidFill>
              <a:latin typeface="Perpetua"/>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8" name="PlaceHolder 1"/>
          <p:cNvSpPr>
            <a:spLocks noGrp="1"/>
          </p:cNvSpPr>
          <p:nvPr>
            <p:ph type="title"/>
          </p:nvPr>
        </p:nvSpPr>
        <p:spPr>
          <a:xfrm>
            <a:off x="914400" y="274680"/>
            <a:ext cx="7772040" cy="1142640"/>
          </a:xfrm>
          <a:prstGeom prst="rect">
            <a:avLst/>
          </a:prstGeom>
        </p:spPr>
        <p:txBody>
          <a:bodyPr lIns="0" tIns="0" rIns="0" bIns="0" anchor="ctr">
            <a:spAutoFit/>
          </a:bodyPr>
          <a:lstStyle/>
          <a:p>
            <a:endParaRPr lang="es-AR" sz="4000" b="0" strike="noStrike" spc="-1">
              <a:solidFill>
                <a:srgbClr val="000000"/>
              </a:solidFill>
              <a:latin typeface="Arial"/>
            </a:endParaRPr>
          </a:p>
        </p:txBody>
      </p:sp>
      <p:sp>
        <p:nvSpPr>
          <p:cNvPr id="139" name="PlaceHolder 2"/>
          <p:cNvSpPr>
            <a:spLocks noGrp="1"/>
          </p:cNvSpPr>
          <p:nvPr>
            <p:ph type="subTitle"/>
          </p:nvPr>
        </p:nvSpPr>
        <p:spPr>
          <a:xfrm>
            <a:off x="914400" y="1447920"/>
            <a:ext cx="7772040" cy="4571640"/>
          </a:xfrm>
          <a:prstGeom prst="rect">
            <a:avLst/>
          </a:prstGeom>
        </p:spPr>
        <p:txBody>
          <a:bodyPr lIns="0" tIns="0" rIns="0" bIns="0" anchor="ctr">
            <a:spAutoFit/>
          </a:bodyPr>
          <a:lstStyle/>
          <a:p>
            <a:pPr algn="ctr"/>
            <a:endParaRPr lang="es-AR"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914400" y="274680"/>
            <a:ext cx="7772040" cy="1142640"/>
          </a:xfrm>
          <a:prstGeom prst="rect">
            <a:avLst/>
          </a:prstGeom>
        </p:spPr>
        <p:txBody>
          <a:bodyPr lIns="0" tIns="0" rIns="0" bIns="0" anchor="ctr">
            <a:spAutoFit/>
          </a:bodyPr>
          <a:lstStyle/>
          <a:p>
            <a:endParaRPr lang="es-AR" sz="4000" b="0" strike="noStrike" spc="-1">
              <a:solidFill>
                <a:srgbClr val="000000"/>
              </a:solidFill>
              <a:latin typeface="Arial"/>
            </a:endParaRPr>
          </a:p>
        </p:txBody>
      </p:sp>
      <p:sp>
        <p:nvSpPr>
          <p:cNvPr id="141" name="PlaceHolder 2"/>
          <p:cNvSpPr>
            <a:spLocks noGrp="1"/>
          </p:cNvSpPr>
          <p:nvPr>
            <p:ph type="body"/>
          </p:nvPr>
        </p:nvSpPr>
        <p:spPr>
          <a:xfrm>
            <a:off x="914400" y="1447920"/>
            <a:ext cx="7772040" cy="4571640"/>
          </a:xfrm>
          <a:prstGeom prst="rect">
            <a:avLst/>
          </a:prstGeom>
        </p:spPr>
        <p:txBody>
          <a:bodyPr lIns="0" tIns="0" rIns="0" bIns="0">
            <a:normAutofit/>
          </a:bodyPr>
          <a:lstStyle/>
          <a:p>
            <a:endParaRPr lang="es-AR" sz="2600" b="0" strike="noStrike" spc="-1">
              <a:solidFill>
                <a:srgbClr val="000000"/>
              </a:solidFill>
              <a:latin typeface="Perpetua"/>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914400" y="274680"/>
            <a:ext cx="7772040" cy="1142640"/>
          </a:xfrm>
          <a:prstGeom prst="rect">
            <a:avLst/>
          </a:prstGeom>
        </p:spPr>
        <p:txBody>
          <a:bodyPr lIns="0" tIns="0" rIns="0" bIns="0" anchor="ctr">
            <a:spAutoFit/>
          </a:bodyPr>
          <a:lstStyle/>
          <a:p>
            <a:endParaRPr lang="es-AR" sz="4000" b="0" strike="noStrike" spc="-1">
              <a:solidFill>
                <a:srgbClr val="000000"/>
              </a:solidFill>
              <a:latin typeface="Arial"/>
            </a:endParaRPr>
          </a:p>
        </p:txBody>
      </p:sp>
      <p:sp>
        <p:nvSpPr>
          <p:cNvPr id="143" name="PlaceHolder 2"/>
          <p:cNvSpPr>
            <a:spLocks noGrp="1"/>
          </p:cNvSpPr>
          <p:nvPr>
            <p:ph type="body"/>
          </p:nvPr>
        </p:nvSpPr>
        <p:spPr>
          <a:xfrm>
            <a:off x="914400" y="1447920"/>
            <a:ext cx="3792600" cy="4571640"/>
          </a:xfrm>
          <a:prstGeom prst="rect">
            <a:avLst/>
          </a:prstGeom>
        </p:spPr>
        <p:txBody>
          <a:bodyPr lIns="0" tIns="0" rIns="0" bIns="0">
            <a:normAutofit/>
          </a:bodyPr>
          <a:lstStyle/>
          <a:p>
            <a:endParaRPr lang="es-AR" sz="2600" b="0" strike="noStrike" spc="-1">
              <a:solidFill>
                <a:srgbClr val="000000"/>
              </a:solidFill>
              <a:latin typeface="Perpetua"/>
            </a:endParaRPr>
          </a:p>
        </p:txBody>
      </p:sp>
      <p:sp>
        <p:nvSpPr>
          <p:cNvPr id="144" name="PlaceHolder 3"/>
          <p:cNvSpPr>
            <a:spLocks noGrp="1"/>
          </p:cNvSpPr>
          <p:nvPr>
            <p:ph type="body"/>
          </p:nvPr>
        </p:nvSpPr>
        <p:spPr>
          <a:xfrm>
            <a:off x="4897080" y="1447920"/>
            <a:ext cx="3792600" cy="4571640"/>
          </a:xfrm>
          <a:prstGeom prst="rect">
            <a:avLst/>
          </a:prstGeom>
        </p:spPr>
        <p:txBody>
          <a:bodyPr lIns="0" tIns="0" rIns="0" bIns="0">
            <a:normAutofit/>
          </a:bodyPr>
          <a:lstStyle/>
          <a:p>
            <a:endParaRPr lang="es-AR" sz="2600" b="0" strike="noStrike" spc="-1">
              <a:solidFill>
                <a:srgbClr val="000000"/>
              </a:solidFill>
              <a:latin typeface="Perpetua"/>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5" name="PlaceHolder 1"/>
          <p:cNvSpPr>
            <a:spLocks noGrp="1"/>
          </p:cNvSpPr>
          <p:nvPr>
            <p:ph type="title"/>
          </p:nvPr>
        </p:nvSpPr>
        <p:spPr>
          <a:xfrm>
            <a:off x="914400" y="274680"/>
            <a:ext cx="7772040" cy="1142640"/>
          </a:xfrm>
          <a:prstGeom prst="rect">
            <a:avLst/>
          </a:prstGeom>
        </p:spPr>
        <p:txBody>
          <a:bodyPr lIns="0" tIns="0" rIns="0" bIns="0" anchor="ctr">
            <a:spAutoFit/>
          </a:bodyPr>
          <a:lstStyle/>
          <a:p>
            <a:endParaRPr lang="es-AR" sz="40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6" name="PlaceHolder 1"/>
          <p:cNvSpPr>
            <a:spLocks noGrp="1"/>
          </p:cNvSpPr>
          <p:nvPr>
            <p:ph type="subTitle"/>
          </p:nvPr>
        </p:nvSpPr>
        <p:spPr>
          <a:xfrm>
            <a:off x="914400" y="274680"/>
            <a:ext cx="7772040" cy="5297760"/>
          </a:xfrm>
          <a:prstGeom prst="rect">
            <a:avLst/>
          </a:prstGeom>
        </p:spPr>
        <p:txBody>
          <a:bodyPr lIns="0" tIns="0" rIns="0" bIns="0" anchor="ctr">
            <a:spAutoFit/>
          </a:bodyPr>
          <a:lstStyle/>
          <a:p>
            <a:pPr algn="ctr"/>
            <a:endParaRPr lang="es-AR"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914400" y="274680"/>
            <a:ext cx="7772040" cy="1142640"/>
          </a:xfrm>
          <a:prstGeom prst="rect">
            <a:avLst/>
          </a:prstGeom>
        </p:spPr>
        <p:txBody>
          <a:bodyPr lIns="0" tIns="0" rIns="0" bIns="0" anchor="ctr">
            <a:spAutoFit/>
          </a:bodyPr>
          <a:lstStyle/>
          <a:p>
            <a:endParaRPr lang="es-AR" sz="4000" b="0" strike="noStrike" spc="-1">
              <a:solidFill>
                <a:srgbClr val="000000"/>
              </a:solidFill>
              <a:latin typeface="Arial"/>
            </a:endParaRPr>
          </a:p>
        </p:txBody>
      </p:sp>
      <p:sp>
        <p:nvSpPr>
          <p:cNvPr id="148" name="PlaceHolder 2"/>
          <p:cNvSpPr>
            <a:spLocks noGrp="1"/>
          </p:cNvSpPr>
          <p:nvPr>
            <p:ph type="body"/>
          </p:nvPr>
        </p:nvSpPr>
        <p:spPr>
          <a:xfrm>
            <a:off x="914400" y="1447920"/>
            <a:ext cx="3792600" cy="2180520"/>
          </a:xfrm>
          <a:prstGeom prst="rect">
            <a:avLst/>
          </a:prstGeom>
        </p:spPr>
        <p:txBody>
          <a:bodyPr lIns="0" tIns="0" rIns="0" bIns="0">
            <a:normAutofit/>
          </a:bodyPr>
          <a:lstStyle/>
          <a:p>
            <a:endParaRPr lang="es-AR" sz="2600" b="0" strike="noStrike" spc="-1">
              <a:solidFill>
                <a:srgbClr val="000000"/>
              </a:solidFill>
              <a:latin typeface="Perpetua"/>
            </a:endParaRPr>
          </a:p>
        </p:txBody>
      </p:sp>
      <p:sp>
        <p:nvSpPr>
          <p:cNvPr id="149" name="PlaceHolder 3"/>
          <p:cNvSpPr>
            <a:spLocks noGrp="1"/>
          </p:cNvSpPr>
          <p:nvPr>
            <p:ph type="body"/>
          </p:nvPr>
        </p:nvSpPr>
        <p:spPr>
          <a:xfrm>
            <a:off x="4897080" y="1447920"/>
            <a:ext cx="3792600" cy="4571640"/>
          </a:xfrm>
          <a:prstGeom prst="rect">
            <a:avLst/>
          </a:prstGeom>
        </p:spPr>
        <p:txBody>
          <a:bodyPr lIns="0" tIns="0" rIns="0" bIns="0">
            <a:normAutofit/>
          </a:bodyPr>
          <a:lstStyle/>
          <a:p>
            <a:endParaRPr lang="es-AR" sz="2600" b="0" strike="noStrike" spc="-1">
              <a:solidFill>
                <a:srgbClr val="000000"/>
              </a:solidFill>
              <a:latin typeface="Perpetua"/>
            </a:endParaRPr>
          </a:p>
        </p:txBody>
      </p:sp>
      <p:sp>
        <p:nvSpPr>
          <p:cNvPr id="150" name="PlaceHolder 4"/>
          <p:cNvSpPr>
            <a:spLocks noGrp="1"/>
          </p:cNvSpPr>
          <p:nvPr>
            <p:ph type="body"/>
          </p:nvPr>
        </p:nvSpPr>
        <p:spPr>
          <a:xfrm>
            <a:off x="914400" y="3836160"/>
            <a:ext cx="3792600" cy="2180520"/>
          </a:xfrm>
          <a:prstGeom prst="rect">
            <a:avLst/>
          </a:prstGeom>
        </p:spPr>
        <p:txBody>
          <a:bodyPr lIns="0" tIns="0" rIns="0" bIns="0">
            <a:normAutofit/>
          </a:bodyPr>
          <a:lstStyle/>
          <a:p>
            <a:endParaRPr lang="es-AR" sz="2600" b="0" strike="noStrike" spc="-1">
              <a:solidFill>
                <a:srgbClr val="000000"/>
              </a:solidFill>
              <a:latin typeface="Perpetu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914400" y="274680"/>
            <a:ext cx="7772040" cy="1142640"/>
          </a:xfrm>
          <a:prstGeom prst="rect">
            <a:avLst/>
          </a:prstGeom>
        </p:spPr>
        <p:txBody>
          <a:bodyPr lIns="0" tIns="0" rIns="0" bIns="0" anchor="ctr">
            <a:spAutoFit/>
          </a:bodyPr>
          <a:lstStyle/>
          <a:p>
            <a:endParaRPr lang="es-AR" sz="4000" b="0" strike="noStrike" spc="-1">
              <a:solidFill>
                <a:srgbClr val="000000"/>
              </a:solidFill>
              <a:latin typeface="Arial"/>
            </a:endParaRPr>
          </a:p>
        </p:txBody>
      </p:sp>
      <p:sp>
        <p:nvSpPr>
          <p:cNvPr id="8" name="PlaceHolder 2"/>
          <p:cNvSpPr>
            <a:spLocks noGrp="1"/>
          </p:cNvSpPr>
          <p:nvPr>
            <p:ph type="subTitle"/>
          </p:nvPr>
        </p:nvSpPr>
        <p:spPr>
          <a:xfrm>
            <a:off x="914400" y="1447920"/>
            <a:ext cx="7772040" cy="4571640"/>
          </a:xfrm>
          <a:prstGeom prst="rect">
            <a:avLst/>
          </a:prstGeom>
        </p:spPr>
        <p:txBody>
          <a:bodyPr lIns="0" tIns="0" rIns="0" bIns="0" anchor="ctr">
            <a:spAutoFit/>
          </a:bodyPr>
          <a:lstStyle/>
          <a:p>
            <a:pPr algn="ctr"/>
            <a:endParaRPr lang="es-AR"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914400" y="274680"/>
            <a:ext cx="7772040" cy="1142640"/>
          </a:xfrm>
          <a:prstGeom prst="rect">
            <a:avLst/>
          </a:prstGeom>
        </p:spPr>
        <p:txBody>
          <a:bodyPr lIns="0" tIns="0" rIns="0" bIns="0" anchor="ctr">
            <a:spAutoFit/>
          </a:bodyPr>
          <a:lstStyle/>
          <a:p>
            <a:endParaRPr lang="es-AR" sz="4000" b="0" strike="noStrike" spc="-1">
              <a:solidFill>
                <a:srgbClr val="000000"/>
              </a:solidFill>
              <a:latin typeface="Arial"/>
            </a:endParaRPr>
          </a:p>
        </p:txBody>
      </p:sp>
      <p:sp>
        <p:nvSpPr>
          <p:cNvPr id="152" name="PlaceHolder 2"/>
          <p:cNvSpPr>
            <a:spLocks noGrp="1"/>
          </p:cNvSpPr>
          <p:nvPr>
            <p:ph type="body"/>
          </p:nvPr>
        </p:nvSpPr>
        <p:spPr>
          <a:xfrm>
            <a:off x="914400" y="1447920"/>
            <a:ext cx="3792600" cy="4571640"/>
          </a:xfrm>
          <a:prstGeom prst="rect">
            <a:avLst/>
          </a:prstGeom>
        </p:spPr>
        <p:txBody>
          <a:bodyPr lIns="0" tIns="0" rIns="0" bIns="0">
            <a:normAutofit/>
          </a:bodyPr>
          <a:lstStyle/>
          <a:p>
            <a:endParaRPr lang="es-AR" sz="2600" b="0" strike="noStrike" spc="-1">
              <a:solidFill>
                <a:srgbClr val="000000"/>
              </a:solidFill>
              <a:latin typeface="Perpetua"/>
            </a:endParaRPr>
          </a:p>
        </p:txBody>
      </p:sp>
      <p:sp>
        <p:nvSpPr>
          <p:cNvPr id="153" name="PlaceHolder 3"/>
          <p:cNvSpPr>
            <a:spLocks noGrp="1"/>
          </p:cNvSpPr>
          <p:nvPr>
            <p:ph type="body"/>
          </p:nvPr>
        </p:nvSpPr>
        <p:spPr>
          <a:xfrm>
            <a:off x="4897080" y="1447920"/>
            <a:ext cx="3792600" cy="2180520"/>
          </a:xfrm>
          <a:prstGeom prst="rect">
            <a:avLst/>
          </a:prstGeom>
        </p:spPr>
        <p:txBody>
          <a:bodyPr lIns="0" tIns="0" rIns="0" bIns="0">
            <a:normAutofit/>
          </a:bodyPr>
          <a:lstStyle/>
          <a:p>
            <a:endParaRPr lang="es-AR" sz="2600" b="0" strike="noStrike" spc="-1">
              <a:solidFill>
                <a:srgbClr val="000000"/>
              </a:solidFill>
              <a:latin typeface="Perpetua"/>
            </a:endParaRPr>
          </a:p>
        </p:txBody>
      </p:sp>
      <p:sp>
        <p:nvSpPr>
          <p:cNvPr id="154" name="PlaceHolder 4"/>
          <p:cNvSpPr>
            <a:spLocks noGrp="1"/>
          </p:cNvSpPr>
          <p:nvPr>
            <p:ph type="body"/>
          </p:nvPr>
        </p:nvSpPr>
        <p:spPr>
          <a:xfrm>
            <a:off x="4897080" y="3836160"/>
            <a:ext cx="3792600" cy="2180520"/>
          </a:xfrm>
          <a:prstGeom prst="rect">
            <a:avLst/>
          </a:prstGeom>
        </p:spPr>
        <p:txBody>
          <a:bodyPr lIns="0" tIns="0" rIns="0" bIns="0">
            <a:normAutofit/>
          </a:bodyPr>
          <a:lstStyle/>
          <a:p>
            <a:endParaRPr lang="es-AR" sz="2600" b="0" strike="noStrike" spc="-1">
              <a:solidFill>
                <a:srgbClr val="000000"/>
              </a:solidFill>
              <a:latin typeface="Perpetua"/>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914400" y="274680"/>
            <a:ext cx="7772040" cy="1142640"/>
          </a:xfrm>
          <a:prstGeom prst="rect">
            <a:avLst/>
          </a:prstGeom>
        </p:spPr>
        <p:txBody>
          <a:bodyPr lIns="0" tIns="0" rIns="0" bIns="0" anchor="ctr">
            <a:spAutoFit/>
          </a:bodyPr>
          <a:lstStyle/>
          <a:p>
            <a:endParaRPr lang="es-AR" sz="4000" b="0" strike="noStrike" spc="-1">
              <a:solidFill>
                <a:srgbClr val="000000"/>
              </a:solidFill>
              <a:latin typeface="Arial"/>
            </a:endParaRPr>
          </a:p>
        </p:txBody>
      </p:sp>
      <p:sp>
        <p:nvSpPr>
          <p:cNvPr id="156" name="PlaceHolder 2"/>
          <p:cNvSpPr>
            <a:spLocks noGrp="1"/>
          </p:cNvSpPr>
          <p:nvPr>
            <p:ph type="body"/>
          </p:nvPr>
        </p:nvSpPr>
        <p:spPr>
          <a:xfrm>
            <a:off x="914400" y="1447920"/>
            <a:ext cx="3792600" cy="2180520"/>
          </a:xfrm>
          <a:prstGeom prst="rect">
            <a:avLst/>
          </a:prstGeom>
        </p:spPr>
        <p:txBody>
          <a:bodyPr lIns="0" tIns="0" rIns="0" bIns="0">
            <a:normAutofit/>
          </a:bodyPr>
          <a:lstStyle/>
          <a:p>
            <a:endParaRPr lang="es-AR" sz="2600" b="0" strike="noStrike" spc="-1">
              <a:solidFill>
                <a:srgbClr val="000000"/>
              </a:solidFill>
              <a:latin typeface="Perpetua"/>
            </a:endParaRPr>
          </a:p>
        </p:txBody>
      </p:sp>
      <p:sp>
        <p:nvSpPr>
          <p:cNvPr id="157" name="PlaceHolder 3"/>
          <p:cNvSpPr>
            <a:spLocks noGrp="1"/>
          </p:cNvSpPr>
          <p:nvPr>
            <p:ph type="body"/>
          </p:nvPr>
        </p:nvSpPr>
        <p:spPr>
          <a:xfrm>
            <a:off x="4897080" y="1447920"/>
            <a:ext cx="3792600" cy="2180520"/>
          </a:xfrm>
          <a:prstGeom prst="rect">
            <a:avLst/>
          </a:prstGeom>
        </p:spPr>
        <p:txBody>
          <a:bodyPr lIns="0" tIns="0" rIns="0" bIns="0">
            <a:normAutofit/>
          </a:bodyPr>
          <a:lstStyle/>
          <a:p>
            <a:endParaRPr lang="es-AR" sz="2600" b="0" strike="noStrike" spc="-1">
              <a:solidFill>
                <a:srgbClr val="000000"/>
              </a:solidFill>
              <a:latin typeface="Perpetua"/>
            </a:endParaRPr>
          </a:p>
        </p:txBody>
      </p:sp>
      <p:sp>
        <p:nvSpPr>
          <p:cNvPr id="158" name="PlaceHolder 4"/>
          <p:cNvSpPr>
            <a:spLocks noGrp="1"/>
          </p:cNvSpPr>
          <p:nvPr>
            <p:ph type="body"/>
          </p:nvPr>
        </p:nvSpPr>
        <p:spPr>
          <a:xfrm>
            <a:off x="914400" y="3836160"/>
            <a:ext cx="7772040" cy="2180520"/>
          </a:xfrm>
          <a:prstGeom prst="rect">
            <a:avLst/>
          </a:prstGeom>
        </p:spPr>
        <p:txBody>
          <a:bodyPr lIns="0" tIns="0" rIns="0" bIns="0">
            <a:normAutofit/>
          </a:bodyPr>
          <a:lstStyle/>
          <a:p>
            <a:endParaRPr lang="es-AR" sz="2600" b="0" strike="noStrike" spc="-1">
              <a:solidFill>
                <a:srgbClr val="000000"/>
              </a:solidFill>
              <a:latin typeface="Perpetua"/>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914400" y="274680"/>
            <a:ext cx="7772040" cy="1142640"/>
          </a:xfrm>
          <a:prstGeom prst="rect">
            <a:avLst/>
          </a:prstGeom>
        </p:spPr>
        <p:txBody>
          <a:bodyPr lIns="0" tIns="0" rIns="0" bIns="0" anchor="ctr">
            <a:spAutoFit/>
          </a:bodyPr>
          <a:lstStyle/>
          <a:p>
            <a:endParaRPr lang="es-AR" sz="4000" b="0" strike="noStrike" spc="-1">
              <a:solidFill>
                <a:srgbClr val="000000"/>
              </a:solidFill>
              <a:latin typeface="Arial"/>
            </a:endParaRPr>
          </a:p>
        </p:txBody>
      </p:sp>
      <p:sp>
        <p:nvSpPr>
          <p:cNvPr id="160" name="PlaceHolder 2"/>
          <p:cNvSpPr>
            <a:spLocks noGrp="1"/>
          </p:cNvSpPr>
          <p:nvPr>
            <p:ph type="body"/>
          </p:nvPr>
        </p:nvSpPr>
        <p:spPr>
          <a:xfrm>
            <a:off x="914400" y="1447920"/>
            <a:ext cx="7772040" cy="2180520"/>
          </a:xfrm>
          <a:prstGeom prst="rect">
            <a:avLst/>
          </a:prstGeom>
        </p:spPr>
        <p:txBody>
          <a:bodyPr lIns="0" tIns="0" rIns="0" bIns="0">
            <a:normAutofit/>
          </a:bodyPr>
          <a:lstStyle/>
          <a:p>
            <a:endParaRPr lang="es-AR" sz="2600" b="0" strike="noStrike" spc="-1">
              <a:solidFill>
                <a:srgbClr val="000000"/>
              </a:solidFill>
              <a:latin typeface="Perpetua"/>
            </a:endParaRPr>
          </a:p>
        </p:txBody>
      </p:sp>
      <p:sp>
        <p:nvSpPr>
          <p:cNvPr id="161" name="PlaceHolder 3"/>
          <p:cNvSpPr>
            <a:spLocks noGrp="1"/>
          </p:cNvSpPr>
          <p:nvPr>
            <p:ph type="body"/>
          </p:nvPr>
        </p:nvSpPr>
        <p:spPr>
          <a:xfrm>
            <a:off x="914400" y="3836160"/>
            <a:ext cx="7772040" cy="2180520"/>
          </a:xfrm>
          <a:prstGeom prst="rect">
            <a:avLst/>
          </a:prstGeom>
        </p:spPr>
        <p:txBody>
          <a:bodyPr lIns="0" tIns="0" rIns="0" bIns="0">
            <a:normAutofit/>
          </a:bodyPr>
          <a:lstStyle/>
          <a:p>
            <a:endParaRPr lang="es-AR" sz="2600" b="0" strike="noStrike" spc="-1">
              <a:solidFill>
                <a:srgbClr val="000000"/>
              </a:solidFill>
              <a:latin typeface="Perpetua"/>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914400" y="274680"/>
            <a:ext cx="7772040" cy="1142640"/>
          </a:xfrm>
          <a:prstGeom prst="rect">
            <a:avLst/>
          </a:prstGeom>
        </p:spPr>
        <p:txBody>
          <a:bodyPr lIns="0" tIns="0" rIns="0" bIns="0" anchor="ctr">
            <a:spAutoFit/>
          </a:bodyPr>
          <a:lstStyle/>
          <a:p>
            <a:endParaRPr lang="es-AR" sz="4000" b="0" strike="noStrike" spc="-1">
              <a:solidFill>
                <a:srgbClr val="000000"/>
              </a:solidFill>
              <a:latin typeface="Arial"/>
            </a:endParaRPr>
          </a:p>
        </p:txBody>
      </p:sp>
      <p:sp>
        <p:nvSpPr>
          <p:cNvPr id="163" name="PlaceHolder 2"/>
          <p:cNvSpPr>
            <a:spLocks noGrp="1"/>
          </p:cNvSpPr>
          <p:nvPr>
            <p:ph type="body"/>
          </p:nvPr>
        </p:nvSpPr>
        <p:spPr>
          <a:xfrm>
            <a:off x="914400" y="1447920"/>
            <a:ext cx="3792600" cy="2180520"/>
          </a:xfrm>
          <a:prstGeom prst="rect">
            <a:avLst/>
          </a:prstGeom>
        </p:spPr>
        <p:txBody>
          <a:bodyPr lIns="0" tIns="0" rIns="0" bIns="0">
            <a:normAutofit/>
          </a:bodyPr>
          <a:lstStyle/>
          <a:p>
            <a:endParaRPr lang="es-AR" sz="2600" b="0" strike="noStrike" spc="-1">
              <a:solidFill>
                <a:srgbClr val="000000"/>
              </a:solidFill>
              <a:latin typeface="Perpetua"/>
            </a:endParaRPr>
          </a:p>
        </p:txBody>
      </p:sp>
      <p:sp>
        <p:nvSpPr>
          <p:cNvPr id="164" name="PlaceHolder 3"/>
          <p:cNvSpPr>
            <a:spLocks noGrp="1"/>
          </p:cNvSpPr>
          <p:nvPr>
            <p:ph type="body"/>
          </p:nvPr>
        </p:nvSpPr>
        <p:spPr>
          <a:xfrm>
            <a:off x="4897080" y="1447920"/>
            <a:ext cx="3792600" cy="2180520"/>
          </a:xfrm>
          <a:prstGeom prst="rect">
            <a:avLst/>
          </a:prstGeom>
        </p:spPr>
        <p:txBody>
          <a:bodyPr lIns="0" tIns="0" rIns="0" bIns="0">
            <a:normAutofit/>
          </a:bodyPr>
          <a:lstStyle/>
          <a:p>
            <a:endParaRPr lang="es-AR" sz="2600" b="0" strike="noStrike" spc="-1">
              <a:solidFill>
                <a:srgbClr val="000000"/>
              </a:solidFill>
              <a:latin typeface="Perpetua"/>
            </a:endParaRPr>
          </a:p>
        </p:txBody>
      </p:sp>
      <p:sp>
        <p:nvSpPr>
          <p:cNvPr id="165" name="PlaceHolder 4"/>
          <p:cNvSpPr>
            <a:spLocks noGrp="1"/>
          </p:cNvSpPr>
          <p:nvPr>
            <p:ph type="body"/>
          </p:nvPr>
        </p:nvSpPr>
        <p:spPr>
          <a:xfrm>
            <a:off x="914400" y="3836160"/>
            <a:ext cx="3792600" cy="2180520"/>
          </a:xfrm>
          <a:prstGeom prst="rect">
            <a:avLst/>
          </a:prstGeom>
        </p:spPr>
        <p:txBody>
          <a:bodyPr lIns="0" tIns="0" rIns="0" bIns="0">
            <a:normAutofit/>
          </a:bodyPr>
          <a:lstStyle/>
          <a:p>
            <a:endParaRPr lang="es-AR" sz="2600" b="0" strike="noStrike" spc="-1">
              <a:solidFill>
                <a:srgbClr val="000000"/>
              </a:solidFill>
              <a:latin typeface="Perpetua"/>
            </a:endParaRPr>
          </a:p>
        </p:txBody>
      </p:sp>
      <p:sp>
        <p:nvSpPr>
          <p:cNvPr id="166" name="PlaceHolder 5"/>
          <p:cNvSpPr>
            <a:spLocks noGrp="1"/>
          </p:cNvSpPr>
          <p:nvPr>
            <p:ph type="body"/>
          </p:nvPr>
        </p:nvSpPr>
        <p:spPr>
          <a:xfrm>
            <a:off x="4897080" y="3836160"/>
            <a:ext cx="3792600" cy="2180520"/>
          </a:xfrm>
          <a:prstGeom prst="rect">
            <a:avLst/>
          </a:prstGeom>
        </p:spPr>
        <p:txBody>
          <a:bodyPr lIns="0" tIns="0" rIns="0" bIns="0">
            <a:normAutofit/>
          </a:bodyPr>
          <a:lstStyle/>
          <a:p>
            <a:endParaRPr lang="es-AR" sz="2600" b="0" strike="noStrike" spc="-1">
              <a:solidFill>
                <a:srgbClr val="000000"/>
              </a:solidFill>
              <a:latin typeface="Perpetua"/>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914400" y="274680"/>
            <a:ext cx="7772040" cy="1142640"/>
          </a:xfrm>
          <a:prstGeom prst="rect">
            <a:avLst/>
          </a:prstGeom>
        </p:spPr>
        <p:txBody>
          <a:bodyPr lIns="0" tIns="0" rIns="0" bIns="0" anchor="ctr">
            <a:spAutoFit/>
          </a:bodyPr>
          <a:lstStyle/>
          <a:p>
            <a:endParaRPr lang="es-AR" sz="4000" b="0" strike="noStrike" spc="-1">
              <a:solidFill>
                <a:srgbClr val="000000"/>
              </a:solidFill>
              <a:latin typeface="Arial"/>
            </a:endParaRPr>
          </a:p>
        </p:txBody>
      </p:sp>
      <p:sp>
        <p:nvSpPr>
          <p:cNvPr id="168" name="PlaceHolder 2"/>
          <p:cNvSpPr>
            <a:spLocks noGrp="1"/>
          </p:cNvSpPr>
          <p:nvPr>
            <p:ph type="body"/>
          </p:nvPr>
        </p:nvSpPr>
        <p:spPr>
          <a:xfrm>
            <a:off x="914400" y="1447920"/>
            <a:ext cx="2502360" cy="2180520"/>
          </a:xfrm>
          <a:prstGeom prst="rect">
            <a:avLst/>
          </a:prstGeom>
        </p:spPr>
        <p:txBody>
          <a:bodyPr lIns="0" tIns="0" rIns="0" bIns="0">
            <a:normAutofit/>
          </a:bodyPr>
          <a:lstStyle/>
          <a:p>
            <a:endParaRPr lang="es-AR" sz="2600" b="0" strike="noStrike" spc="-1">
              <a:solidFill>
                <a:srgbClr val="000000"/>
              </a:solidFill>
              <a:latin typeface="Perpetua"/>
            </a:endParaRPr>
          </a:p>
        </p:txBody>
      </p:sp>
      <p:sp>
        <p:nvSpPr>
          <p:cNvPr id="169" name="PlaceHolder 3"/>
          <p:cNvSpPr>
            <a:spLocks noGrp="1"/>
          </p:cNvSpPr>
          <p:nvPr>
            <p:ph type="body"/>
          </p:nvPr>
        </p:nvSpPr>
        <p:spPr>
          <a:xfrm>
            <a:off x="3542400" y="1447920"/>
            <a:ext cx="2502360" cy="2180520"/>
          </a:xfrm>
          <a:prstGeom prst="rect">
            <a:avLst/>
          </a:prstGeom>
        </p:spPr>
        <p:txBody>
          <a:bodyPr lIns="0" tIns="0" rIns="0" bIns="0">
            <a:normAutofit/>
          </a:bodyPr>
          <a:lstStyle/>
          <a:p>
            <a:endParaRPr lang="es-AR" sz="2600" b="0" strike="noStrike" spc="-1">
              <a:solidFill>
                <a:srgbClr val="000000"/>
              </a:solidFill>
              <a:latin typeface="Perpetua"/>
            </a:endParaRPr>
          </a:p>
        </p:txBody>
      </p:sp>
      <p:sp>
        <p:nvSpPr>
          <p:cNvPr id="170" name="PlaceHolder 4"/>
          <p:cNvSpPr>
            <a:spLocks noGrp="1"/>
          </p:cNvSpPr>
          <p:nvPr>
            <p:ph type="body"/>
          </p:nvPr>
        </p:nvSpPr>
        <p:spPr>
          <a:xfrm>
            <a:off x="6170040" y="1447920"/>
            <a:ext cx="2502360" cy="2180520"/>
          </a:xfrm>
          <a:prstGeom prst="rect">
            <a:avLst/>
          </a:prstGeom>
        </p:spPr>
        <p:txBody>
          <a:bodyPr lIns="0" tIns="0" rIns="0" bIns="0">
            <a:normAutofit/>
          </a:bodyPr>
          <a:lstStyle/>
          <a:p>
            <a:endParaRPr lang="es-AR" sz="2600" b="0" strike="noStrike" spc="-1">
              <a:solidFill>
                <a:srgbClr val="000000"/>
              </a:solidFill>
              <a:latin typeface="Perpetua"/>
            </a:endParaRPr>
          </a:p>
        </p:txBody>
      </p:sp>
      <p:sp>
        <p:nvSpPr>
          <p:cNvPr id="171" name="PlaceHolder 5"/>
          <p:cNvSpPr>
            <a:spLocks noGrp="1"/>
          </p:cNvSpPr>
          <p:nvPr>
            <p:ph type="body"/>
          </p:nvPr>
        </p:nvSpPr>
        <p:spPr>
          <a:xfrm>
            <a:off x="914400" y="3836160"/>
            <a:ext cx="2502360" cy="2180520"/>
          </a:xfrm>
          <a:prstGeom prst="rect">
            <a:avLst/>
          </a:prstGeom>
        </p:spPr>
        <p:txBody>
          <a:bodyPr lIns="0" tIns="0" rIns="0" bIns="0">
            <a:normAutofit/>
          </a:bodyPr>
          <a:lstStyle/>
          <a:p>
            <a:endParaRPr lang="es-AR" sz="2600" b="0" strike="noStrike" spc="-1">
              <a:solidFill>
                <a:srgbClr val="000000"/>
              </a:solidFill>
              <a:latin typeface="Perpetua"/>
            </a:endParaRPr>
          </a:p>
        </p:txBody>
      </p:sp>
      <p:sp>
        <p:nvSpPr>
          <p:cNvPr id="172" name="PlaceHolder 6"/>
          <p:cNvSpPr>
            <a:spLocks noGrp="1"/>
          </p:cNvSpPr>
          <p:nvPr>
            <p:ph type="body"/>
          </p:nvPr>
        </p:nvSpPr>
        <p:spPr>
          <a:xfrm>
            <a:off x="3542400" y="3836160"/>
            <a:ext cx="2502360" cy="2180520"/>
          </a:xfrm>
          <a:prstGeom prst="rect">
            <a:avLst/>
          </a:prstGeom>
        </p:spPr>
        <p:txBody>
          <a:bodyPr lIns="0" tIns="0" rIns="0" bIns="0">
            <a:normAutofit/>
          </a:bodyPr>
          <a:lstStyle/>
          <a:p>
            <a:endParaRPr lang="es-AR" sz="2600" b="0" strike="noStrike" spc="-1">
              <a:solidFill>
                <a:srgbClr val="000000"/>
              </a:solidFill>
              <a:latin typeface="Perpetua"/>
            </a:endParaRPr>
          </a:p>
        </p:txBody>
      </p:sp>
      <p:sp>
        <p:nvSpPr>
          <p:cNvPr id="173" name="PlaceHolder 7"/>
          <p:cNvSpPr>
            <a:spLocks noGrp="1"/>
          </p:cNvSpPr>
          <p:nvPr>
            <p:ph type="body"/>
          </p:nvPr>
        </p:nvSpPr>
        <p:spPr>
          <a:xfrm>
            <a:off x="6170040" y="3836160"/>
            <a:ext cx="2502360" cy="2180520"/>
          </a:xfrm>
          <a:prstGeom prst="rect">
            <a:avLst/>
          </a:prstGeom>
        </p:spPr>
        <p:txBody>
          <a:bodyPr lIns="0" tIns="0" rIns="0" bIns="0">
            <a:normAutofit/>
          </a:bodyPr>
          <a:lstStyle/>
          <a:p>
            <a:endParaRPr lang="es-AR" sz="2600" b="0" strike="noStrike" spc="-1">
              <a:solidFill>
                <a:srgbClr val="000000"/>
              </a:solidFill>
              <a:latin typeface="Perpetua"/>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0" name="PlaceHolder 1"/>
          <p:cNvSpPr>
            <a:spLocks noGrp="1"/>
          </p:cNvSpPr>
          <p:nvPr>
            <p:ph type="title"/>
          </p:nvPr>
        </p:nvSpPr>
        <p:spPr>
          <a:xfrm>
            <a:off x="914400" y="274680"/>
            <a:ext cx="7772040" cy="1142640"/>
          </a:xfrm>
          <a:prstGeom prst="rect">
            <a:avLst/>
          </a:prstGeom>
        </p:spPr>
        <p:txBody>
          <a:bodyPr lIns="0" tIns="0" rIns="0" bIns="0" anchor="ctr">
            <a:spAutoFit/>
          </a:bodyPr>
          <a:lstStyle/>
          <a:p>
            <a:endParaRPr lang="es-AR" sz="4000" b="0" strike="noStrike" spc="-1">
              <a:solidFill>
                <a:srgbClr val="000000"/>
              </a:solidFill>
              <a:latin typeface="Arial"/>
            </a:endParaRPr>
          </a:p>
        </p:txBody>
      </p:sp>
      <p:sp>
        <p:nvSpPr>
          <p:cNvPr id="231" name="PlaceHolder 2"/>
          <p:cNvSpPr>
            <a:spLocks noGrp="1"/>
          </p:cNvSpPr>
          <p:nvPr>
            <p:ph type="subTitle"/>
          </p:nvPr>
        </p:nvSpPr>
        <p:spPr>
          <a:xfrm>
            <a:off x="914400" y="1447920"/>
            <a:ext cx="7772040" cy="4571640"/>
          </a:xfrm>
          <a:prstGeom prst="rect">
            <a:avLst/>
          </a:prstGeom>
        </p:spPr>
        <p:txBody>
          <a:bodyPr lIns="0" tIns="0" rIns="0" bIns="0" anchor="ctr">
            <a:spAutoFit/>
          </a:bodyPr>
          <a:lstStyle/>
          <a:p>
            <a:pPr algn="ctr"/>
            <a:endParaRPr lang="es-AR"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914400" y="274680"/>
            <a:ext cx="7772040" cy="1142640"/>
          </a:xfrm>
          <a:prstGeom prst="rect">
            <a:avLst/>
          </a:prstGeom>
        </p:spPr>
        <p:txBody>
          <a:bodyPr lIns="0" tIns="0" rIns="0" bIns="0" anchor="ctr">
            <a:spAutoFit/>
          </a:bodyPr>
          <a:lstStyle/>
          <a:p>
            <a:endParaRPr lang="es-AR" sz="4000" b="0" strike="noStrike" spc="-1">
              <a:solidFill>
                <a:srgbClr val="000000"/>
              </a:solidFill>
              <a:latin typeface="Arial"/>
            </a:endParaRPr>
          </a:p>
        </p:txBody>
      </p:sp>
      <p:sp>
        <p:nvSpPr>
          <p:cNvPr id="233" name="PlaceHolder 2"/>
          <p:cNvSpPr>
            <a:spLocks noGrp="1"/>
          </p:cNvSpPr>
          <p:nvPr>
            <p:ph type="body"/>
          </p:nvPr>
        </p:nvSpPr>
        <p:spPr>
          <a:xfrm>
            <a:off x="914400" y="1447920"/>
            <a:ext cx="7772040" cy="4571640"/>
          </a:xfrm>
          <a:prstGeom prst="rect">
            <a:avLst/>
          </a:prstGeom>
        </p:spPr>
        <p:txBody>
          <a:bodyPr lIns="0" tIns="0" rIns="0" bIns="0">
            <a:normAutofit/>
          </a:bodyPr>
          <a:lstStyle/>
          <a:p>
            <a:endParaRPr lang="es-AR" sz="2600" b="0" strike="noStrike" spc="-1">
              <a:solidFill>
                <a:srgbClr val="000000"/>
              </a:solidFill>
              <a:latin typeface="Perpetua"/>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914400" y="274680"/>
            <a:ext cx="7772040" cy="1142640"/>
          </a:xfrm>
          <a:prstGeom prst="rect">
            <a:avLst/>
          </a:prstGeom>
        </p:spPr>
        <p:txBody>
          <a:bodyPr lIns="0" tIns="0" rIns="0" bIns="0" anchor="ctr">
            <a:spAutoFit/>
          </a:bodyPr>
          <a:lstStyle/>
          <a:p>
            <a:endParaRPr lang="es-AR" sz="4000" b="0" strike="noStrike" spc="-1">
              <a:solidFill>
                <a:srgbClr val="000000"/>
              </a:solidFill>
              <a:latin typeface="Arial"/>
            </a:endParaRPr>
          </a:p>
        </p:txBody>
      </p:sp>
      <p:sp>
        <p:nvSpPr>
          <p:cNvPr id="235" name="PlaceHolder 2"/>
          <p:cNvSpPr>
            <a:spLocks noGrp="1"/>
          </p:cNvSpPr>
          <p:nvPr>
            <p:ph type="body"/>
          </p:nvPr>
        </p:nvSpPr>
        <p:spPr>
          <a:xfrm>
            <a:off x="914400" y="1447920"/>
            <a:ext cx="3792600" cy="4571640"/>
          </a:xfrm>
          <a:prstGeom prst="rect">
            <a:avLst/>
          </a:prstGeom>
        </p:spPr>
        <p:txBody>
          <a:bodyPr lIns="0" tIns="0" rIns="0" bIns="0">
            <a:normAutofit/>
          </a:bodyPr>
          <a:lstStyle/>
          <a:p>
            <a:endParaRPr lang="es-AR" sz="2600" b="0" strike="noStrike" spc="-1">
              <a:solidFill>
                <a:srgbClr val="000000"/>
              </a:solidFill>
              <a:latin typeface="Perpetua"/>
            </a:endParaRPr>
          </a:p>
        </p:txBody>
      </p:sp>
      <p:sp>
        <p:nvSpPr>
          <p:cNvPr id="236" name="PlaceHolder 3"/>
          <p:cNvSpPr>
            <a:spLocks noGrp="1"/>
          </p:cNvSpPr>
          <p:nvPr>
            <p:ph type="body"/>
          </p:nvPr>
        </p:nvSpPr>
        <p:spPr>
          <a:xfrm>
            <a:off x="4897080" y="1447920"/>
            <a:ext cx="3792600" cy="4571640"/>
          </a:xfrm>
          <a:prstGeom prst="rect">
            <a:avLst/>
          </a:prstGeom>
        </p:spPr>
        <p:txBody>
          <a:bodyPr lIns="0" tIns="0" rIns="0" bIns="0">
            <a:normAutofit/>
          </a:bodyPr>
          <a:lstStyle/>
          <a:p>
            <a:endParaRPr lang="es-AR" sz="2600" b="0" strike="noStrike" spc="-1">
              <a:solidFill>
                <a:srgbClr val="000000"/>
              </a:solidFill>
              <a:latin typeface="Perpetua"/>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7" name="PlaceHolder 1"/>
          <p:cNvSpPr>
            <a:spLocks noGrp="1"/>
          </p:cNvSpPr>
          <p:nvPr>
            <p:ph type="title"/>
          </p:nvPr>
        </p:nvSpPr>
        <p:spPr>
          <a:xfrm>
            <a:off x="914400" y="274680"/>
            <a:ext cx="7772040" cy="1142640"/>
          </a:xfrm>
          <a:prstGeom prst="rect">
            <a:avLst/>
          </a:prstGeom>
        </p:spPr>
        <p:txBody>
          <a:bodyPr lIns="0" tIns="0" rIns="0" bIns="0" anchor="ctr">
            <a:spAutoFit/>
          </a:bodyPr>
          <a:lstStyle/>
          <a:p>
            <a:endParaRPr lang="es-AR" sz="40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914400" y="274680"/>
            <a:ext cx="7772040" cy="1142640"/>
          </a:xfrm>
          <a:prstGeom prst="rect">
            <a:avLst/>
          </a:prstGeom>
        </p:spPr>
        <p:txBody>
          <a:bodyPr lIns="0" tIns="0" rIns="0" bIns="0" anchor="ctr">
            <a:spAutoFit/>
          </a:bodyPr>
          <a:lstStyle/>
          <a:p>
            <a:endParaRPr lang="es-AR" sz="4000" b="0" strike="noStrike" spc="-1">
              <a:solidFill>
                <a:srgbClr val="000000"/>
              </a:solidFill>
              <a:latin typeface="Arial"/>
            </a:endParaRPr>
          </a:p>
        </p:txBody>
      </p:sp>
      <p:sp>
        <p:nvSpPr>
          <p:cNvPr id="10" name="PlaceHolder 2"/>
          <p:cNvSpPr>
            <a:spLocks noGrp="1"/>
          </p:cNvSpPr>
          <p:nvPr>
            <p:ph type="body"/>
          </p:nvPr>
        </p:nvSpPr>
        <p:spPr>
          <a:xfrm>
            <a:off x="914400" y="1447920"/>
            <a:ext cx="7772040" cy="4571640"/>
          </a:xfrm>
          <a:prstGeom prst="rect">
            <a:avLst/>
          </a:prstGeom>
        </p:spPr>
        <p:txBody>
          <a:bodyPr lIns="0" tIns="0" rIns="0" bIns="0">
            <a:normAutofit/>
          </a:bodyPr>
          <a:lstStyle/>
          <a:p>
            <a:endParaRPr lang="es-AR" sz="2600" b="0" strike="noStrike" spc="-1">
              <a:solidFill>
                <a:srgbClr val="000000"/>
              </a:solidFill>
              <a:latin typeface="Perpetua"/>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38" name="PlaceHolder 1"/>
          <p:cNvSpPr>
            <a:spLocks noGrp="1"/>
          </p:cNvSpPr>
          <p:nvPr>
            <p:ph type="subTitle"/>
          </p:nvPr>
        </p:nvSpPr>
        <p:spPr>
          <a:xfrm>
            <a:off x="914400" y="274680"/>
            <a:ext cx="7772040" cy="5297760"/>
          </a:xfrm>
          <a:prstGeom prst="rect">
            <a:avLst/>
          </a:prstGeom>
        </p:spPr>
        <p:txBody>
          <a:bodyPr lIns="0" tIns="0" rIns="0" bIns="0" anchor="ctr">
            <a:spAutoFit/>
          </a:bodyPr>
          <a:lstStyle/>
          <a:p>
            <a:pPr algn="ctr"/>
            <a:endParaRPr lang="es-AR"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914400" y="274680"/>
            <a:ext cx="7772040" cy="1142640"/>
          </a:xfrm>
          <a:prstGeom prst="rect">
            <a:avLst/>
          </a:prstGeom>
        </p:spPr>
        <p:txBody>
          <a:bodyPr lIns="0" tIns="0" rIns="0" bIns="0" anchor="ctr">
            <a:spAutoFit/>
          </a:bodyPr>
          <a:lstStyle/>
          <a:p>
            <a:endParaRPr lang="es-AR" sz="4000" b="0" strike="noStrike" spc="-1">
              <a:solidFill>
                <a:srgbClr val="000000"/>
              </a:solidFill>
              <a:latin typeface="Arial"/>
            </a:endParaRPr>
          </a:p>
        </p:txBody>
      </p:sp>
      <p:sp>
        <p:nvSpPr>
          <p:cNvPr id="240" name="PlaceHolder 2"/>
          <p:cNvSpPr>
            <a:spLocks noGrp="1"/>
          </p:cNvSpPr>
          <p:nvPr>
            <p:ph type="body"/>
          </p:nvPr>
        </p:nvSpPr>
        <p:spPr>
          <a:xfrm>
            <a:off x="914400" y="1447920"/>
            <a:ext cx="3792600" cy="2180520"/>
          </a:xfrm>
          <a:prstGeom prst="rect">
            <a:avLst/>
          </a:prstGeom>
        </p:spPr>
        <p:txBody>
          <a:bodyPr lIns="0" tIns="0" rIns="0" bIns="0">
            <a:normAutofit/>
          </a:bodyPr>
          <a:lstStyle/>
          <a:p>
            <a:endParaRPr lang="es-AR" sz="2600" b="0" strike="noStrike" spc="-1">
              <a:solidFill>
                <a:srgbClr val="000000"/>
              </a:solidFill>
              <a:latin typeface="Perpetua"/>
            </a:endParaRPr>
          </a:p>
        </p:txBody>
      </p:sp>
      <p:sp>
        <p:nvSpPr>
          <p:cNvPr id="241" name="PlaceHolder 3"/>
          <p:cNvSpPr>
            <a:spLocks noGrp="1"/>
          </p:cNvSpPr>
          <p:nvPr>
            <p:ph type="body"/>
          </p:nvPr>
        </p:nvSpPr>
        <p:spPr>
          <a:xfrm>
            <a:off x="4897080" y="1447920"/>
            <a:ext cx="3792600" cy="4571640"/>
          </a:xfrm>
          <a:prstGeom prst="rect">
            <a:avLst/>
          </a:prstGeom>
        </p:spPr>
        <p:txBody>
          <a:bodyPr lIns="0" tIns="0" rIns="0" bIns="0">
            <a:normAutofit/>
          </a:bodyPr>
          <a:lstStyle/>
          <a:p>
            <a:endParaRPr lang="es-AR" sz="2600" b="0" strike="noStrike" spc="-1">
              <a:solidFill>
                <a:srgbClr val="000000"/>
              </a:solidFill>
              <a:latin typeface="Perpetua"/>
            </a:endParaRPr>
          </a:p>
        </p:txBody>
      </p:sp>
      <p:sp>
        <p:nvSpPr>
          <p:cNvPr id="242" name="PlaceHolder 4"/>
          <p:cNvSpPr>
            <a:spLocks noGrp="1"/>
          </p:cNvSpPr>
          <p:nvPr>
            <p:ph type="body"/>
          </p:nvPr>
        </p:nvSpPr>
        <p:spPr>
          <a:xfrm>
            <a:off x="914400" y="3836160"/>
            <a:ext cx="3792600" cy="2180520"/>
          </a:xfrm>
          <a:prstGeom prst="rect">
            <a:avLst/>
          </a:prstGeom>
        </p:spPr>
        <p:txBody>
          <a:bodyPr lIns="0" tIns="0" rIns="0" bIns="0">
            <a:normAutofit/>
          </a:bodyPr>
          <a:lstStyle/>
          <a:p>
            <a:endParaRPr lang="es-AR" sz="2600" b="0" strike="noStrike" spc="-1">
              <a:solidFill>
                <a:srgbClr val="000000"/>
              </a:solidFill>
              <a:latin typeface="Perpetua"/>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914400" y="274680"/>
            <a:ext cx="7772040" cy="1142640"/>
          </a:xfrm>
          <a:prstGeom prst="rect">
            <a:avLst/>
          </a:prstGeom>
        </p:spPr>
        <p:txBody>
          <a:bodyPr lIns="0" tIns="0" rIns="0" bIns="0" anchor="ctr">
            <a:spAutoFit/>
          </a:bodyPr>
          <a:lstStyle/>
          <a:p>
            <a:endParaRPr lang="es-AR" sz="4000" b="0" strike="noStrike" spc="-1">
              <a:solidFill>
                <a:srgbClr val="000000"/>
              </a:solidFill>
              <a:latin typeface="Arial"/>
            </a:endParaRPr>
          </a:p>
        </p:txBody>
      </p:sp>
      <p:sp>
        <p:nvSpPr>
          <p:cNvPr id="244" name="PlaceHolder 2"/>
          <p:cNvSpPr>
            <a:spLocks noGrp="1"/>
          </p:cNvSpPr>
          <p:nvPr>
            <p:ph type="body"/>
          </p:nvPr>
        </p:nvSpPr>
        <p:spPr>
          <a:xfrm>
            <a:off x="914400" y="1447920"/>
            <a:ext cx="3792600" cy="4571640"/>
          </a:xfrm>
          <a:prstGeom prst="rect">
            <a:avLst/>
          </a:prstGeom>
        </p:spPr>
        <p:txBody>
          <a:bodyPr lIns="0" tIns="0" rIns="0" bIns="0">
            <a:normAutofit/>
          </a:bodyPr>
          <a:lstStyle/>
          <a:p>
            <a:endParaRPr lang="es-AR" sz="2600" b="0" strike="noStrike" spc="-1">
              <a:solidFill>
                <a:srgbClr val="000000"/>
              </a:solidFill>
              <a:latin typeface="Perpetua"/>
            </a:endParaRPr>
          </a:p>
        </p:txBody>
      </p:sp>
      <p:sp>
        <p:nvSpPr>
          <p:cNvPr id="245" name="PlaceHolder 3"/>
          <p:cNvSpPr>
            <a:spLocks noGrp="1"/>
          </p:cNvSpPr>
          <p:nvPr>
            <p:ph type="body"/>
          </p:nvPr>
        </p:nvSpPr>
        <p:spPr>
          <a:xfrm>
            <a:off x="4897080" y="1447920"/>
            <a:ext cx="3792600" cy="2180520"/>
          </a:xfrm>
          <a:prstGeom prst="rect">
            <a:avLst/>
          </a:prstGeom>
        </p:spPr>
        <p:txBody>
          <a:bodyPr lIns="0" tIns="0" rIns="0" bIns="0">
            <a:normAutofit/>
          </a:bodyPr>
          <a:lstStyle/>
          <a:p>
            <a:endParaRPr lang="es-AR" sz="2600" b="0" strike="noStrike" spc="-1">
              <a:solidFill>
                <a:srgbClr val="000000"/>
              </a:solidFill>
              <a:latin typeface="Perpetua"/>
            </a:endParaRPr>
          </a:p>
        </p:txBody>
      </p:sp>
      <p:sp>
        <p:nvSpPr>
          <p:cNvPr id="246" name="PlaceHolder 4"/>
          <p:cNvSpPr>
            <a:spLocks noGrp="1"/>
          </p:cNvSpPr>
          <p:nvPr>
            <p:ph type="body"/>
          </p:nvPr>
        </p:nvSpPr>
        <p:spPr>
          <a:xfrm>
            <a:off x="4897080" y="3836160"/>
            <a:ext cx="3792600" cy="2180520"/>
          </a:xfrm>
          <a:prstGeom prst="rect">
            <a:avLst/>
          </a:prstGeom>
        </p:spPr>
        <p:txBody>
          <a:bodyPr lIns="0" tIns="0" rIns="0" bIns="0">
            <a:normAutofit/>
          </a:bodyPr>
          <a:lstStyle/>
          <a:p>
            <a:endParaRPr lang="es-AR" sz="2600" b="0" strike="noStrike" spc="-1">
              <a:solidFill>
                <a:srgbClr val="000000"/>
              </a:solidFill>
              <a:latin typeface="Perpetua"/>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914400" y="274680"/>
            <a:ext cx="7772040" cy="1142640"/>
          </a:xfrm>
          <a:prstGeom prst="rect">
            <a:avLst/>
          </a:prstGeom>
        </p:spPr>
        <p:txBody>
          <a:bodyPr lIns="0" tIns="0" rIns="0" bIns="0" anchor="ctr">
            <a:spAutoFit/>
          </a:bodyPr>
          <a:lstStyle/>
          <a:p>
            <a:endParaRPr lang="es-AR" sz="4000" b="0" strike="noStrike" spc="-1">
              <a:solidFill>
                <a:srgbClr val="000000"/>
              </a:solidFill>
              <a:latin typeface="Arial"/>
            </a:endParaRPr>
          </a:p>
        </p:txBody>
      </p:sp>
      <p:sp>
        <p:nvSpPr>
          <p:cNvPr id="248" name="PlaceHolder 2"/>
          <p:cNvSpPr>
            <a:spLocks noGrp="1"/>
          </p:cNvSpPr>
          <p:nvPr>
            <p:ph type="body"/>
          </p:nvPr>
        </p:nvSpPr>
        <p:spPr>
          <a:xfrm>
            <a:off x="914400" y="1447920"/>
            <a:ext cx="3792600" cy="2180520"/>
          </a:xfrm>
          <a:prstGeom prst="rect">
            <a:avLst/>
          </a:prstGeom>
        </p:spPr>
        <p:txBody>
          <a:bodyPr lIns="0" tIns="0" rIns="0" bIns="0">
            <a:normAutofit/>
          </a:bodyPr>
          <a:lstStyle/>
          <a:p>
            <a:endParaRPr lang="es-AR" sz="2600" b="0" strike="noStrike" spc="-1">
              <a:solidFill>
                <a:srgbClr val="000000"/>
              </a:solidFill>
              <a:latin typeface="Perpetua"/>
            </a:endParaRPr>
          </a:p>
        </p:txBody>
      </p:sp>
      <p:sp>
        <p:nvSpPr>
          <p:cNvPr id="249" name="PlaceHolder 3"/>
          <p:cNvSpPr>
            <a:spLocks noGrp="1"/>
          </p:cNvSpPr>
          <p:nvPr>
            <p:ph type="body"/>
          </p:nvPr>
        </p:nvSpPr>
        <p:spPr>
          <a:xfrm>
            <a:off x="4897080" y="1447920"/>
            <a:ext cx="3792600" cy="2180520"/>
          </a:xfrm>
          <a:prstGeom prst="rect">
            <a:avLst/>
          </a:prstGeom>
        </p:spPr>
        <p:txBody>
          <a:bodyPr lIns="0" tIns="0" rIns="0" bIns="0">
            <a:normAutofit/>
          </a:bodyPr>
          <a:lstStyle/>
          <a:p>
            <a:endParaRPr lang="es-AR" sz="2600" b="0" strike="noStrike" spc="-1">
              <a:solidFill>
                <a:srgbClr val="000000"/>
              </a:solidFill>
              <a:latin typeface="Perpetua"/>
            </a:endParaRPr>
          </a:p>
        </p:txBody>
      </p:sp>
      <p:sp>
        <p:nvSpPr>
          <p:cNvPr id="250" name="PlaceHolder 4"/>
          <p:cNvSpPr>
            <a:spLocks noGrp="1"/>
          </p:cNvSpPr>
          <p:nvPr>
            <p:ph type="body"/>
          </p:nvPr>
        </p:nvSpPr>
        <p:spPr>
          <a:xfrm>
            <a:off x="914400" y="3836160"/>
            <a:ext cx="7772040" cy="2180520"/>
          </a:xfrm>
          <a:prstGeom prst="rect">
            <a:avLst/>
          </a:prstGeom>
        </p:spPr>
        <p:txBody>
          <a:bodyPr lIns="0" tIns="0" rIns="0" bIns="0">
            <a:normAutofit/>
          </a:bodyPr>
          <a:lstStyle/>
          <a:p>
            <a:endParaRPr lang="es-AR" sz="2600" b="0" strike="noStrike" spc="-1">
              <a:solidFill>
                <a:srgbClr val="000000"/>
              </a:solidFill>
              <a:latin typeface="Perpetua"/>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914400" y="274680"/>
            <a:ext cx="7772040" cy="1142640"/>
          </a:xfrm>
          <a:prstGeom prst="rect">
            <a:avLst/>
          </a:prstGeom>
        </p:spPr>
        <p:txBody>
          <a:bodyPr lIns="0" tIns="0" rIns="0" bIns="0" anchor="ctr">
            <a:spAutoFit/>
          </a:bodyPr>
          <a:lstStyle/>
          <a:p>
            <a:endParaRPr lang="es-AR" sz="4000" b="0" strike="noStrike" spc="-1">
              <a:solidFill>
                <a:srgbClr val="000000"/>
              </a:solidFill>
              <a:latin typeface="Arial"/>
            </a:endParaRPr>
          </a:p>
        </p:txBody>
      </p:sp>
      <p:sp>
        <p:nvSpPr>
          <p:cNvPr id="252" name="PlaceHolder 2"/>
          <p:cNvSpPr>
            <a:spLocks noGrp="1"/>
          </p:cNvSpPr>
          <p:nvPr>
            <p:ph type="body"/>
          </p:nvPr>
        </p:nvSpPr>
        <p:spPr>
          <a:xfrm>
            <a:off x="914400" y="1447920"/>
            <a:ext cx="7772040" cy="2180520"/>
          </a:xfrm>
          <a:prstGeom prst="rect">
            <a:avLst/>
          </a:prstGeom>
        </p:spPr>
        <p:txBody>
          <a:bodyPr lIns="0" tIns="0" rIns="0" bIns="0">
            <a:normAutofit/>
          </a:bodyPr>
          <a:lstStyle/>
          <a:p>
            <a:endParaRPr lang="es-AR" sz="2600" b="0" strike="noStrike" spc="-1">
              <a:solidFill>
                <a:srgbClr val="000000"/>
              </a:solidFill>
              <a:latin typeface="Perpetua"/>
            </a:endParaRPr>
          </a:p>
        </p:txBody>
      </p:sp>
      <p:sp>
        <p:nvSpPr>
          <p:cNvPr id="253" name="PlaceHolder 3"/>
          <p:cNvSpPr>
            <a:spLocks noGrp="1"/>
          </p:cNvSpPr>
          <p:nvPr>
            <p:ph type="body"/>
          </p:nvPr>
        </p:nvSpPr>
        <p:spPr>
          <a:xfrm>
            <a:off x="914400" y="3836160"/>
            <a:ext cx="7772040" cy="2180520"/>
          </a:xfrm>
          <a:prstGeom prst="rect">
            <a:avLst/>
          </a:prstGeom>
        </p:spPr>
        <p:txBody>
          <a:bodyPr lIns="0" tIns="0" rIns="0" bIns="0">
            <a:normAutofit/>
          </a:bodyPr>
          <a:lstStyle/>
          <a:p>
            <a:endParaRPr lang="es-AR" sz="2600" b="0" strike="noStrike" spc="-1">
              <a:solidFill>
                <a:srgbClr val="000000"/>
              </a:solidFill>
              <a:latin typeface="Perpetua"/>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914400" y="274680"/>
            <a:ext cx="7772040" cy="1142640"/>
          </a:xfrm>
          <a:prstGeom prst="rect">
            <a:avLst/>
          </a:prstGeom>
        </p:spPr>
        <p:txBody>
          <a:bodyPr lIns="0" tIns="0" rIns="0" bIns="0" anchor="ctr">
            <a:spAutoFit/>
          </a:bodyPr>
          <a:lstStyle/>
          <a:p>
            <a:endParaRPr lang="es-AR" sz="4000" b="0" strike="noStrike" spc="-1">
              <a:solidFill>
                <a:srgbClr val="000000"/>
              </a:solidFill>
              <a:latin typeface="Arial"/>
            </a:endParaRPr>
          </a:p>
        </p:txBody>
      </p:sp>
      <p:sp>
        <p:nvSpPr>
          <p:cNvPr id="255" name="PlaceHolder 2"/>
          <p:cNvSpPr>
            <a:spLocks noGrp="1"/>
          </p:cNvSpPr>
          <p:nvPr>
            <p:ph type="body"/>
          </p:nvPr>
        </p:nvSpPr>
        <p:spPr>
          <a:xfrm>
            <a:off x="914400" y="1447920"/>
            <a:ext cx="3792600" cy="2180520"/>
          </a:xfrm>
          <a:prstGeom prst="rect">
            <a:avLst/>
          </a:prstGeom>
        </p:spPr>
        <p:txBody>
          <a:bodyPr lIns="0" tIns="0" rIns="0" bIns="0">
            <a:normAutofit/>
          </a:bodyPr>
          <a:lstStyle/>
          <a:p>
            <a:endParaRPr lang="es-AR" sz="2600" b="0" strike="noStrike" spc="-1">
              <a:solidFill>
                <a:srgbClr val="000000"/>
              </a:solidFill>
              <a:latin typeface="Perpetua"/>
            </a:endParaRPr>
          </a:p>
        </p:txBody>
      </p:sp>
      <p:sp>
        <p:nvSpPr>
          <p:cNvPr id="256" name="PlaceHolder 3"/>
          <p:cNvSpPr>
            <a:spLocks noGrp="1"/>
          </p:cNvSpPr>
          <p:nvPr>
            <p:ph type="body"/>
          </p:nvPr>
        </p:nvSpPr>
        <p:spPr>
          <a:xfrm>
            <a:off x="4897080" y="1447920"/>
            <a:ext cx="3792600" cy="2180520"/>
          </a:xfrm>
          <a:prstGeom prst="rect">
            <a:avLst/>
          </a:prstGeom>
        </p:spPr>
        <p:txBody>
          <a:bodyPr lIns="0" tIns="0" rIns="0" bIns="0">
            <a:normAutofit/>
          </a:bodyPr>
          <a:lstStyle/>
          <a:p>
            <a:endParaRPr lang="es-AR" sz="2600" b="0" strike="noStrike" spc="-1">
              <a:solidFill>
                <a:srgbClr val="000000"/>
              </a:solidFill>
              <a:latin typeface="Perpetua"/>
            </a:endParaRPr>
          </a:p>
        </p:txBody>
      </p:sp>
      <p:sp>
        <p:nvSpPr>
          <p:cNvPr id="257" name="PlaceHolder 4"/>
          <p:cNvSpPr>
            <a:spLocks noGrp="1"/>
          </p:cNvSpPr>
          <p:nvPr>
            <p:ph type="body"/>
          </p:nvPr>
        </p:nvSpPr>
        <p:spPr>
          <a:xfrm>
            <a:off x="914400" y="3836160"/>
            <a:ext cx="3792600" cy="2180520"/>
          </a:xfrm>
          <a:prstGeom prst="rect">
            <a:avLst/>
          </a:prstGeom>
        </p:spPr>
        <p:txBody>
          <a:bodyPr lIns="0" tIns="0" rIns="0" bIns="0">
            <a:normAutofit/>
          </a:bodyPr>
          <a:lstStyle/>
          <a:p>
            <a:endParaRPr lang="es-AR" sz="2600" b="0" strike="noStrike" spc="-1">
              <a:solidFill>
                <a:srgbClr val="000000"/>
              </a:solidFill>
              <a:latin typeface="Perpetua"/>
            </a:endParaRPr>
          </a:p>
        </p:txBody>
      </p:sp>
      <p:sp>
        <p:nvSpPr>
          <p:cNvPr id="258" name="PlaceHolder 5"/>
          <p:cNvSpPr>
            <a:spLocks noGrp="1"/>
          </p:cNvSpPr>
          <p:nvPr>
            <p:ph type="body"/>
          </p:nvPr>
        </p:nvSpPr>
        <p:spPr>
          <a:xfrm>
            <a:off x="4897080" y="3836160"/>
            <a:ext cx="3792600" cy="2180520"/>
          </a:xfrm>
          <a:prstGeom prst="rect">
            <a:avLst/>
          </a:prstGeom>
        </p:spPr>
        <p:txBody>
          <a:bodyPr lIns="0" tIns="0" rIns="0" bIns="0">
            <a:normAutofit/>
          </a:bodyPr>
          <a:lstStyle/>
          <a:p>
            <a:endParaRPr lang="es-AR" sz="2600" b="0" strike="noStrike" spc="-1">
              <a:solidFill>
                <a:srgbClr val="000000"/>
              </a:solidFill>
              <a:latin typeface="Perpetua"/>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914400" y="274680"/>
            <a:ext cx="7772040" cy="1142640"/>
          </a:xfrm>
          <a:prstGeom prst="rect">
            <a:avLst/>
          </a:prstGeom>
        </p:spPr>
        <p:txBody>
          <a:bodyPr lIns="0" tIns="0" rIns="0" bIns="0" anchor="ctr">
            <a:spAutoFit/>
          </a:bodyPr>
          <a:lstStyle/>
          <a:p>
            <a:endParaRPr lang="es-AR" sz="4000" b="0" strike="noStrike" spc="-1">
              <a:solidFill>
                <a:srgbClr val="000000"/>
              </a:solidFill>
              <a:latin typeface="Arial"/>
            </a:endParaRPr>
          </a:p>
        </p:txBody>
      </p:sp>
      <p:sp>
        <p:nvSpPr>
          <p:cNvPr id="260" name="PlaceHolder 2"/>
          <p:cNvSpPr>
            <a:spLocks noGrp="1"/>
          </p:cNvSpPr>
          <p:nvPr>
            <p:ph type="body"/>
          </p:nvPr>
        </p:nvSpPr>
        <p:spPr>
          <a:xfrm>
            <a:off x="914400" y="1447920"/>
            <a:ext cx="2502360" cy="2180520"/>
          </a:xfrm>
          <a:prstGeom prst="rect">
            <a:avLst/>
          </a:prstGeom>
        </p:spPr>
        <p:txBody>
          <a:bodyPr lIns="0" tIns="0" rIns="0" bIns="0">
            <a:normAutofit/>
          </a:bodyPr>
          <a:lstStyle/>
          <a:p>
            <a:endParaRPr lang="es-AR" sz="2600" b="0" strike="noStrike" spc="-1">
              <a:solidFill>
                <a:srgbClr val="000000"/>
              </a:solidFill>
              <a:latin typeface="Perpetua"/>
            </a:endParaRPr>
          </a:p>
        </p:txBody>
      </p:sp>
      <p:sp>
        <p:nvSpPr>
          <p:cNvPr id="261" name="PlaceHolder 3"/>
          <p:cNvSpPr>
            <a:spLocks noGrp="1"/>
          </p:cNvSpPr>
          <p:nvPr>
            <p:ph type="body"/>
          </p:nvPr>
        </p:nvSpPr>
        <p:spPr>
          <a:xfrm>
            <a:off x="3542400" y="1447920"/>
            <a:ext cx="2502360" cy="2180520"/>
          </a:xfrm>
          <a:prstGeom prst="rect">
            <a:avLst/>
          </a:prstGeom>
        </p:spPr>
        <p:txBody>
          <a:bodyPr lIns="0" tIns="0" rIns="0" bIns="0">
            <a:normAutofit/>
          </a:bodyPr>
          <a:lstStyle/>
          <a:p>
            <a:endParaRPr lang="es-AR" sz="2600" b="0" strike="noStrike" spc="-1">
              <a:solidFill>
                <a:srgbClr val="000000"/>
              </a:solidFill>
              <a:latin typeface="Perpetua"/>
            </a:endParaRPr>
          </a:p>
        </p:txBody>
      </p:sp>
      <p:sp>
        <p:nvSpPr>
          <p:cNvPr id="262" name="PlaceHolder 4"/>
          <p:cNvSpPr>
            <a:spLocks noGrp="1"/>
          </p:cNvSpPr>
          <p:nvPr>
            <p:ph type="body"/>
          </p:nvPr>
        </p:nvSpPr>
        <p:spPr>
          <a:xfrm>
            <a:off x="6170040" y="1447920"/>
            <a:ext cx="2502360" cy="2180520"/>
          </a:xfrm>
          <a:prstGeom prst="rect">
            <a:avLst/>
          </a:prstGeom>
        </p:spPr>
        <p:txBody>
          <a:bodyPr lIns="0" tIns="0" rIns="0" bIns="0">
            <a:normAutofit/>
          </a:bodyPr>
          <a:lstStyle/>
          <a:p>
            <a:endParaRPr lang="es-AR" sz="2600" b="0" strike="noStrike" spc="-1">
              <a:solidFill>
                <a:srgbClr val="000000"/>
              </a:solidFill>
              <a:latin typeface="Perpetua"/>
            </a:endParaRPr>
          </a:p>
        </p:txBody>
      </p:sp>
      <p:sp>
        <p:nvSpPr>
          <p:cNvPr id="263" name="PlaceHolder 5"/>
          <p:cNvSpPr>
            <a:spLocks noGrp="1"/>
          </p:cNvSpPr>
          <p:nvPr>
            <p:ph type="body"/>
          </p:nvPr>
        </p:nvSpPr>
        <p:spPr>
          <a:xfrm>
            <a:off x="914400" y="3836160"/>
            <a:ext cx="2502360" cy="2180520"/>
          </a:xfrm>
          <a:prstGeom prst="rect">
            <a:avLst/>
          </a:prstGeom>
        </p:spPr>
        <p:txBody>
          <a:bodyPr lIns="0" tIns="0" rIns="0" bIns="0">
            <a:normAutofit/>
          </a:bodyPr>
          <a:lstStyle/>
          <a:p>
            <a:endParaRPr lang="es-AR" sz="2600" b="0" strike="noStrike" spc="-1">
              <a:solidFill>
                <a:srgbClr val="000000"/>
              </a:solidFill>
              <a:latin typeface="Perpetua"/>
            </a:endParaRPr>
          </a:p>
        </p:txBody>
      </p:sp>
      <p:sp>
        <p:nvSpPr>
          <p:cNvPr id="264" name="PlaceHolder 6"/>
          <p:cNvSpPr>
            <a:spLocks noGrp="1"/>
          </p:cNvSpPr>
          <p:nvPr>
            <p:ph type="body"/>
          </p:nvPr>
        </p:nvSpPr>
        <p:spPr>
          <a:xfrm>
            <a:off x="3542400" y="3836160"/>
            <a:ext cx="2502360" cy="2180520"/>
          </a:xfrm>
          <a:prstGeom prst="rect">
            <a:avLst/>
          </a:prstGeom>
        </p:spPr>
        <p:txBody>
          <a:bodyPr lIns="0" tIns="0" rIns="0" bIns="0">
            <a:normAutofit/>
          </a:bodyPr>
          <a:lstStyle/>
          <a:p>
            <a:endParaRPr lang="es-AR" sz="2600" b="0" strike="noStrike" spc="-1">
              <a:solidFill>
                <a:srgbClr val="000000"/>
              </a:solidFill>
              <a:latin typeface="Perpetua"/>
            </a:endParaRPr>
          </a:p>
        </p:txBody>
      </p:sp>
      <p:sp>
        <p:nvSpPr>
          <p:cNvPr id="265" name="PlaceHolder 7"/>
          <p:cNvSpPr>
            <a:spLocks noGrp="1"/>
          </p:cNvSpPr>
          <p:nvPr>
            <p:ph type="body"/>
          </p:nvPr>
        </p:nvSpPr>
        <p:spPr>
          <a:xfrm>
            <a:off x="6170040" y="3836160"/>
            <a:ext cx="2502360" cy="2180520"/>
          </a:xfrm>
          <a:prstGeom prst="rect">
            <a:avLst/>
          </a:prstGeom>
        </p:spPr>
        <p:txBody>
          <a:bodyPr lIns="0" tIns="0" rIns="0" bIns="0">
            <a:normAutofit/>
          </a:bodyPr>
          <a:lstStyle/>
          <a:p>
            <a:endParaRPr lang="es-AR" sz="2600" b="0" strike="noStrike" spc="-1">
              <a:solidFill>
                <a:srgbClr val="000000"/>
              </a:solidFill>
              <a:latin typeface="Perpetua"/>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8" name="Picture 7" descr="Droplets-S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313259" y="1300786"/>
            <a:ext cx="6517482" cy="2509213"/>
          </a:xfrm>
        </p:spPr>
        <p:txBody>
          <a:bodyPr anchor="b">
            <a:normAutofit/>
          </a:bodyPr>
          <a:lstStyle>
            <a:lvl1pPr algn="ctr">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313259" y="3886201"/>
            <a:ext cx="6517482"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pPr algn="r">
              <a:lnSpc>
                <a:spcPct val="100000"/>
              </a:lnSpc>
            </a:pPr>
            <a:fld id="{DB81FA57-922C-4A89-A560-E5F73C274560}" type="datetime">
              <a:rPr lang="es-AR" sz="1400" b="0" strike="noStrike" spc="-1" smtClean="0">
                <a:solidFill>
                  <a:srgbClr val="696464"/>
                </a:solidFill>
                <a:latin typeface="Arial"/>
              </a:rPr>
              <a:t>6/11/2023</a:t>
            </a:fld>
            <a:endParaRPr lang="es-AR" sz="1400" b="0" strike="noStrike" spc="-1">
              <a:latin typeface="Times New Roman"/>
            </a:endParaRPr>
          </a:p>
        </p:txBody>
      </p:sp>
      <p:sp>
        <p:nvSpPr>
          <p:cNvPr id="5" name="Footer Placeholder 4"/>
          <p:cNvSpPr>
            <a:spLocks noGrp="1"/>
          </p:cNvSpPr>
          <p:nvPr>
            <p:ph type="ftr" sz="quarter" idx="11"/>
          </p:nvPr>
        </p:nvSpPr>
        <p:spPr/>
        <p:txBody>
          <a:bodyPr/>
          <a:lstStyle/>
          <a:p>
            <a:endParaRPr lang="es-AR" sz="2400" b="0" strike="noStrike" spc="-1">
              <a:latin typeface="Times New Roman"/>
            </a:endParaRPr>
          </a:p>
        </p:txBody>
      </p:sp>
      <p:sp>
        <p:nvSpPr>
          <p:cNvPr id="6" name="Slide Number Placeholder 5"/>
          <p:cNvSpPr>
            <a:spLocks noGrp="1"/>
          </p:cNvSpPr>
          <p:nvPr>
            <p:ph type="sldNum" sz="quarter" idx="12"/>
          </p:nvPr>
        </p:nvSpPr>
        <p:spPr/>
        <p:txBody>
          <a:bodyPr/>
          <a:lstStyle/>
          <a:p>
            <a:pPr algn="ctr">
              <a:lnSpc>
                <a:spcPct val="100000"/>
              </a:lnSpc>
            </a:pPr>
            <a:fld id="{53155F52-FB56-4D24-B6F6-DF8F8A0B3D72}" type="slidenum">
              <a:rPr lang="es-AR" sz="1400" b="0" strike="noStrike" spc="-1" smtClean="0">
                <a:solidFill>
                  <a:srgbClr val="FFFFFF"/>
                </a:solidFill>
                <a:latin typeface="Franklin Gothic Book"/>
              </a:rPr>
              <a:t>‹Nº›</a:t>
            </a:fld>
            <a:endParaRPr lang="es-AR" sz="1400" b="0" strike="noStrike" spc="-1">
              <a:latin typeface="Times New Roman"/>
            </a:endParaRPr>
          </a:p>
        </p:txBody>
      </p:sp>
    </p:spTree>
    <p:extLst>
      <p:ext uri="{BB962C8B-B14F-4D97-AF65-F5344CB8AC3E}">
        <p14:creationId xmlns:p14="http://schemas.microsoft.com/office/powerpoint/2010/main" val="9857859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12" name="Content Placeholder 2"/>
          <p:cNvSpPr>
            <a:spLocks noGrp="1"/>
          </p:cNvSpPr>
          <p:nvPr>
            <p:ph sz="quarter" idx="13"/>
          </p:nvPr>
        </p:nvSpPr>
        <p:spPr>
          <a:xfrm>
            <a:off x="685330" y="2367093"/>
            <a:ext cx="7772870" cy="342410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algn="r">
              <a:lnSpc>
                <a:spcPct val="100000"/>
              </a:lnSpc>
            </a:pPr>
            <a:fld id="{DB81FA57-922C-4A89-A560-E5F73C274560}" type="datetime">
              <a:rPr lang="es-AR" sz="1400" b="0" strike="noStrike" spc="-1" smtClean="0">
                <a:solidFill>
                  <a:srgbClr val="696464"/>
                </a:solidFill>
                <a:latin typeface="Arial"/>
              </a:rPr>
              <a:t>6/11/2023</a:t>
            </a:fld>
            <a:endParaRPr lang="es-AR" sz="1400" b="0" strike="noStrike" spc="-1">
              <a:latin typeface="Times New Roman"/>
            </a:endParaRPr>
          </a:p>
        </p:txBody>
      </p:sp>
      <p:sp>
        <p:nvSpPr>
          <p:cNvPr id="5" name="Footer Placeholder 4"/>
          <p:cNvSpPr>
            <a:spLocks noGrp="1"/>
          </p:cNvSpPr>
          <p:nvPr>
            <p:ph type="ftr" sz="quarter" idx="11"/>
          </p:nvPr>
        </p:nvSpPr>
        <p:spPr/>
        <p:txBody>
          <a:bodyPr/>
          <a:lstStyle/>
          <a:p>
            <a:endParaRPr lang="es-AR" sz="2400" b="0" strike="noStrike" spc="-1">
              <a:latin typeface="Times New Roman"/>
            </a:endParaRPr>
          </a:p>
        </p:txBody>
      </p:sp>
      <p:sp>
        <p:nvSpPr>
          <p:cNvPr id="6" name="Slide Number Placeholder 5"/>
          <p:cNvSpPr>
            <a:spLocks noGrp="1"/>
          </p:cNvSpPr>
          <p:nvPr>
            <p:ph type="sldNum" sz="quarter" idx="12"/>
          </p:nvPr>
        </p:nvSpPr>
        <p:spPr/>
        <p:txBody>
          <a:bodyPr/>
          <a:lstStyle/>
          <a:p>
            <a:pPr algn="ctr">
              <a:lnSpc>
                <a:spcPct val="100000"/>
              </a:lnSpc>
            </a:pPr>
            <a:fld id="{53155F52-FB56-4D24-B6F6-DF8F8A0B3D72}" type="slidenum">
              <a:rPr lang="es-AR" sz="1400" b="0" strike="noStrike" spc="-1" smtClean="0">
                <a:solidFill>
                  <a:srgbClr val="FFFFFF"/>
                </a:solidFill>
                <a:latin typeface="Franklin Gothic Book"/>
              </a:rPr>
              <a:t>‹Nº›</a:t>
            </a:fld>
            <a:endParaRPr lang="es-AR" sz="1400" b="0" strike="noStrike" spc="-1">
              <a:latin typeface="Times New Roman"/>
            </a:endParaRPr>
          </a:p>
        </p:txBody>
      </p:sp>
    </p:spTree>
    <p:extLst>
      <p:ext uri="{BB962C8B-B14F-4D97-AF65-F5344CB8AC3E}">
        <p14:creationId xmlns:p14="http://schemas.microsoft.com/office/powerpoint/2010/main" val="270844052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8" name="Picture 7"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828564"/>
            <a:ext cx="7763814" cy="2736819"/>
          </a:xfrm>
        </p:spPr>
        <p:txBody>
          <a:bodyPr anchor="b">
            <a:normAutofit/>
          </a:bodyPr>
          <a:lstStyle>
            <a:lvl1pPr>
              <a:defRPr sz="4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331" y="3657458"/>
            <a:ext cx="7763814"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pPr algn="r">
              <a:lnSpc>
                <a:spcPct val="100000"/>
              </a:lnSpc>
            </a:pPr>
            <a:fld id="{DB81FA57-922C-4A89-A560-E5F73C274560}" type="datetime">
              <a:rPr lang="es-AR" sz="1400" b="0" strike="noStrike" spc="-1" smtClean="0">
                <a:solidFill>
                  <a:srgbClr val="696464"/>
                </a:solidFill>
                <a:latin typeface="Arial"/>
              </a:rPr>
              <a:t>6/11/2023</a:t>
            </a:fld>
            <a:endParaRPr lang="es-AR" sz="1400" b="0" strike="noStrike" spc="-1">
              <a:latin typeface="Times New Roman"/>
            </a:endParaRPr>
          </a:p>
        </p:txBody>
      </p:sp>
      <p:sp>
        <p:nvSpPr>
          <p:cNvPr id="5" name="Footer Placeholder 4"/>
          <p:cNvSpPr>
            <a:spLocks noGrp="1"/>
          </p:cNvSpPr>
          <p:nvPr>
            <p:ph type="ftr" sz="quarter" idx="11"/>
          </p:nvPr>
        </p:nvSpPr>
        <p:spPr/>
        <p:txBody>
          <a:bodyPr/>
          <a:lstStyle/>
          <a:p>
            <a:endParaRPr lang="es-AR" sz="2400" b="0" strike="noStrike" spc="-1">
              <a:latin typeface="Times New Roman"/>
            </a:endParaRPr>
          </a:p>
        </p:txBody>
      </p:sp>
      <p:sp>
        <p:nvSpPr>
          <p:cNvPr id="6" name="Slide Number Placeholder 5"/>
          <p:cNvSpPr>
            <a:spLocks noGrp="1"/>
          </p:cNvSpPr>
          <p:nvPr>
            <p:ph type="sldNum" sz="quarter" idx="12"/>
          </p:nvPr>
        </p:nvSpPr>
        <p:spPr/>
        <p:txBody>
          <a:bodyPr/>
          <a:lstStyle/>
          <a:p>
            <a:pPr algn="ctr">
              <a:lnSpc>
                <a:spcPct val="100000"/>
              </a:lnSpc>
            </a:pPr>
            <a:fld id="{53155F52-FB56-4D24-B6F6-DF8F8A0B3D72}" type="slidenum">
              <a:rPr lang="es-AR" sz="1400" b="0" strike="noStrike" spc="-1" smtClean="0">
                <a:solidFill>
                  <a:srgbClr val="FFFFFF"/>
                </a:solidFill>
                <a:latin typeface="Franklin Gothic Book"/>
              </a:rPr>
              <a:t>‹Nº›</a:t>
            </a:fld>
            <a:endParaRPr lang="es-AR" sz="1400" b="0" strike="noStrike" spc="-1">
              <a:latin typeface="Times New Roman"/>
            </a:endParaRPr>
          </a:p>
        </p:txBody>
      </p:sp>
    </p:spTree>
    <p:extLst>
      <p:ext uri="{BB962C8B-B14F-4D97-AF65-F5344CB8AC3E}">
        <p14:creationId xmlns:p14="http://schemas.microsoft.com/office/powerpoint/2010/main" val="42016350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914400" y="274680"/>
            <a:ext cx="7772040" cy="1142640"/>
          </a:xfrm>
          <a:prstGeom prst="rect">
            <a:avLst/>
          </a:prstGeom>
        </p:spPr>
        <p:txBody>
          <a:bodyPr lIns="0" tIns="0" rIns="0" bIns="0" anchor="ctr">
            <a:spAutoFit/>
          </a:bodyPr>
          <a:lstStyle/>
          <a:p>
            <a:endParaRPr lang="es-AR" sz="4000" b="0" strike="noStrike" spc="-1">
              <a:solidFill>
                <a:srgbClr val="000000"/>
              </a:solidFill>
              <a:latin typeface="Arial"/>
            </a:endParaRPr>
          </a:p>
        </p:txBody>
      </p:sp>
      <p:sp>
        <p:nvSpPr>
          <p:cNvPr id="12" name="PlaceHolder 2"/>
          <p:cNvSpPr>
            <a:spLocks noGrp="1"/>
          </p:cNvSpPr>
          <p:nvPr>
            <p:ph type="body"/>
          </p:nvPr>
        </p:nvSpPr>
        <p:spPr>
          <a:xfrm>
            <a:off x="914400" y="1447920"/>
            <a:ext cx="3792600" cy="4571640"/>
          </a:xfrm>
          <a:prstGeom prst="rect">
            <a:avLst/>
          </a:prstGeom>
        </p:spPr>
        <p:txBody>
          <a:bodyPr lIns="0" tIns="0" rIns="0" bIns="0">
            <a:normAutofit/>
          </a:bodyPr>
          <a:lstStyle/>
          <a:p>
            <a:endParaRPr lang="es-AR" sz="2600" b="0" strike="noStrike" spc="-1">
              <a:solidFill>
                <a:srgbClr val="000000"/>
              </a:solidFill>
              <a:latin typeface="Perpetua"/>
            </a:endParaRPr>
          </a:p>
        </p:txBody>
      </p:sp>
      <p:sp>
        <p:nvSpPr>
          <p:cNvPr id="13" name="PlaceHolder 3"/>
          <p:cNvSpPr>
            <a:spLocks noGrp="1"/>
          </p:cNvSpPr>
          <p:nvPr>
            <p:ph type="body"/>
          </p:nvPr>
        </p:nvSpPr>
        <p:spPr>
          <a:xfrm>
            <a:off x="4897080" y="1447920"/>
            <a:ext cx="3792600" cy="4571640"/>
          </a:xfrm>
          <a:prstGeom prst="rect">
            <a:avLst/>
          </a:prstGeom>
        </p:spPr>
        <p:txBody>
          <a:bodyPr lIns="0" tIns="0" rIns="0" bIns="0">
            <a:normAutofit/>
          </a:bodyPr>
          <a:lstStyle/>
          <a:p>
            <a:endParaRPr lang="es-AR" sz="2600" b="0" strike="noStrike" spc="-1">
              <a:solidFill>
                <a:srgbClr val="000000"/>
              </a:solidFill>
              <a:latin typeface="Perpetua"/>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s-ES"/>
              <a:t>Haga clic para modificar el estilo de título del patrón</a:t>
            </a:r>
            <a:endParaRPr lang="en-US" dirty="0"/>
          </a:p>
        </p:txBody>
      </p:sp>
      <p:sp>
        <p:nvSpPr>
          <p:cNvPr id="12" name="Content Placeholder 2"/>
          <p:cNvSpPr>
            <a:spLocks noGrp="1"/>
          </p:cNvSpPr>
          <p:nvPr>
            <p:ph sz="quarter" idx="13"/>
          </p:nvPr>
        </p:nvSpPr>
        <p:spPr>
          <a:xfrm>
            <a:off x="685330" y="2367093"/>
            <a:ext cx="3829520" cy="342410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3" name="Content Placeholder 3"/>
          <p:cNvSpPr>
            <a:spLocks noGrp="1"/>
          </p:cNvSpPr>
          <p:nvPr>
            <p:ph sz="quarter" idx="14"/>
          </p:nvPr>
        </p:nvSpPr>
        <p:spPr>
          <a:xfrm>
            <a:off x="4629150" y="2367093"/>
            <a:ext cx="3829050" cy="342410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pPr algn="r">
              <a:lnSpc>
                <a:spcPct val="100000"/>
              </a:lnSpc>
            </a:pPr>
            <a:fld id="{DB81FA57-922C-4A89-A560-E5F73C274560}" type="datetime">
              <a:rPr lang="es-AR" sz="1400" b="0" strike="noStrike" spc="-1" smtClean="0">
                <a:solidFill>
                  <a:srgbClr val="696464"/>
                </a:solidFill>
                <a:latin typeface="Arial"/>
              </a:rPr>
              <a:t>6/11/2023</a:t>
            </a:fld>
            <a:endParaRPr lang="es-AR" sz="1400" b="0" strike="noStrike" spc="-1">
              <a:latin typeface="Times New Roman"/>
            </a:endParaRPr>
          </a:p>
        </p:txBody>
      </p:sp>
      <p:sp>
        <p:nvSpPr>
          <p:cNvPr id="6" name="Footer Placeholder 5"/>
          <p:cNvSpPr>
            <a:spLocks noGrp="1"/>
          </p:cNvSpPr>
          <p:nvPr>
            <p:ph type="ftr" sz="quarter" idx="11"/>
          </p:nvPr>
        </p:nvSpPr>
        <p:spPr/>
        <p:txBody>
          <a:bodyPr/>
          <a:lstStyle/>
          <a:p>
            <a:endParaRPr lang="es-AR" sz="2400" b="0" strike="noStrike" spc="-1">
              <a:latin typeface="Times New Roman"/>
            </a:endParaRPr>
          </a:p>
        </p:txBody>
      </p:sp>
      <p:sp>
        <p:nvSpPr>
          <p:cNvPr id="7" name="Slide Number Placeholder 6"/>
          <p:cNvSpPr>
            <a:spLocks noGrp="1"/>
          </p:cNvSpPr>
          <p:nvPr>
            <p:ph type="sldNum" sz="quarter" idx="12"/>
          </p:nvPr>
        </p:nvSpPr>
        <p:spPr/>
        <p:txBody>
          <a:bodyPr/>
          <a:lstStyle/>
          <a:p>
            <a:pPr algn="ctr">
              <a:lnSpc>
                <a:spcPct val="100000"/>
              </a:lnSpc>
            </a:pPr>
            <a:fld id="{53155F52-FB56-4D24-B6F6-DF8F8A0B3D72}" type="slidenum">
              <a:rPr lang="es-AR" sz="1400" b="0" strike="noStrike" spc="-1" smtClean="0">
                <a:solidFill>
                  <a:srgbClr val="FFFFFF"/>
                </a:solidFill>
                <a:latin typeface="Franklin Gothic Book"/>
              </a:rPr>
              <a:t>‹Nº›</a:t>
            </a:fld>
            <a:endParaRPr lang="es-AR" sz="1400" b="0" strike="noStrike" spc="-1">
              <a:latin typeface="Times New Roman"/>
            </a:endParaRPr>
          </a:p>
        </p:txBody>
      </p:sp>
    </p:spTree>
    <p:extLst>
      <p:ext uri="{BB962C8B-B14F-4D97-AF65-F5344CB8AC3E}">
        <p14:creationId xmlns:p14="http://schemas.microsoft.com/office/powerpoint/2010/main" val="22324351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11" name="Picture 10"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59746" y="2371018"/>
            <a:ext cx="3655106"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12" name="Content Placeholder 3"/>
          <p:cNvSpPr>
            <a:spLocks noGrp="1"/>
          </p:cNvSpPr>
          <p:nvPr>
            <p:ph sz="quarter" idx="13"/>
          </p:nvPr>
        </p:nvSpPr>
        <p:spPr>
          <a:xfrm>
            <a:off x="685331" y="3051013"/>
            <a:ext cx="3829520" cy="274018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797317" y="2371018"/>
            <a:ext cx="3661353"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13" name="Content Placeholder 5"/>
          <p:cNvSpPr>
            <a:spLocks noGrp="1"/>
          </p:cNvSpPr>
          <p:nvPr>
            <p:ph sz="quarter" idx="14"/>
          </p:nvPr>
        </p:nvSpPr>
        <p:spPr>
          <a:xfrm>
            <a:off x="4629150" y="3051013"/>
            <a:ext cx="3829051" cy="274018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pPr algn="r">
              <a:lnSpc>
                <a:spcPct val="100000"/>
              </a:lnSpc>
            </a:pPr>
            <a:fld id="{DB81FA57-922C-4A89-A560-E5F73C274560}" type="datetime">
              <a:rPr lang="es-AR" sz="1400" b="0" strike="noStrike" spc="-1" smtClean="0">
                <a:solidFill>
                  <a:srgbClr val="696464"/>
                </a:solidFill>
                <a:latin typeface="Arial"/>
              </a:rPr>
              <a:t>6/11/2023</a:t>
            </a:fld>
            <a:endParaRPr lang="es-AR" sz="1400" b="0" strike="noStrike" spc="-1">
              <a:latin typeface="Times New Roman"/>
            </a:endParaRPr>
          </a:p>
        </p:txBody>
      </p:sp>
      <p:sp>
        <p:nvSpPr>
          <p:cNvPr id="8" name="Footer Placeholder 7"/>
          <p:cNvSpPr>
            <a:spLocks noGrp="1"/>
          </p:cNvSpPr>
          <p:nvPr>
            <p:ph type="ftr" sz="quarter" idx="11"/>
          </p:nvPr>
        </p:nvSpPr>
        <p:spPr/>
        <p:txBody>
          <a:bodyPr/>
          <a:lstStyle/>
          <a:p>
            <a:endParaRPr lang="es-AR" sz="2400" b="0" strike="noStrike" spc="-1">
              <a:latin typeface="Times New Roman"/>
            </a:endParaRPr>
          </a:p>
        </p:txBody>
      </p:sp>
      <p:sp>
        <p:nvSpPr>
          <p:cNvPr id="9" name="Slide Number Placeholder 8"/>
          <p:cNvSpPr>
            <a:spLocks noGrp="1"/>
          </p:cNvSpPr>
          <p:nvPr>
            <p:ph type="sldNum" sz="quarter" idx="12"/>
          </p:nvPr>
        </p:nvSpPr>
        <p:spPr/>
        <p:txBody>
          <a:bodyPr/>
          <a:lstStyle/>
          <a:p>
            <a:pPr algn="ctr">
              <a:lnSpc>
                <a:spcPct val="100000"/>
              </a:lnSpc>
            </a:pPr>
            <a:fld id="{53155F52-FB56-4D24-B6F6-DF8F8A0B3D72}" type="slidenum">
              <a:rPr lang="es-AR" sz="1400" b="0" strike="noStrike" spc="-1" smtClean="0">
                <a:solidFill>
                  <a:srgbClr val="FFFFFF"/>
                </a:solidFill>
                <a:latin typeface="Franklin Gothic Book"/>
              </a:rPr>
              <a:t>‹Nº›</a:t>
            </a:fld>
            <a:endParaRPr lang="es-AR" sz="1400" b="0" strike="noStrike" spc="-1">
              <a:latin typeface="Times New Roman"/>
            </a:endParaRPr>
          </a:p>
        </p:txBody>
      </p:sp>
    </p:spTree>
    <p:extLst>
      <p:ext uri="{BB962C8B-B14F-4D97-AF65-F5344CB8AC3E}">
        <p14:creationId xmlns:p14="http://schemas.microsoft.com/office/powerpoint/2010/main" val="389386393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pPr algn="r">
              <a:lnSpc>
                <a:spcPct val="100000"/>
              </a:lnSpc>
            </a:pPr>
            <a:fld id="{DB81FA57-922C-4A89-A560-E5F73C274560}" type="datetime">
              <a:rPr lang="es-AR" sz="1400" b="0" strike="noStrike" spc="-1" smtClean="0">
                <a:solidFill>
                  <a:srgbClr val="696464"/>
                </a:solidFill>
                <a:latin typeface="Arial"/>
              </a:rPr>
              <a:t>6/11/2023</a:t>
            </a:fld>
            <a:endParaRPr lang="es-AR" sz="1400" b="0" strike="noStrike" spc="-1">
              <a:latin typeface="Times New Roman"/>
            </a:endParaRPr>
          </a:p>
        </p:txBody>
      </p:sp>
      <p:sp>
        <p:nvSpPr>
          <p:cNvPr id="4" name="Footer Placeholder 3"/>
          <p:cNvSpPr>
            <a:spLocks noGrp="1"/>
          </p:cNvSpPr>
          <p:nvPr>
            <p:ph type="ftr" sz="quarter" idx="11"/>
          </p:nvPr>
        </p:nvSpPr>
        <p:spPr/>
        <p:txBody>
          <a:bodyPr/>
          <a:lstStyle/>
          <a:p>
            <a:endParaRPr lang="es-AR" sz="2400" b="0" strike="noStrike" spc="-1">
              <a:latin typeface="Times New Roman"/>
            </a:endParaRPr>
          </a:p>
        </p:txBody>
      </p:sp>
      <p:sp>
        <p:nvSpPr>
          <p:cNvPr id="5" name="Slide Number Placeholder 4"/>
          <p:cNvSpPr>
            <a:spLocks noGrp="1"/>
          </p:cNvSpPr>
          <p:nvPr>
            <p:ph type="sldNum" sz="quarter" idx="12"/>
          </p:nvPr>
        </p:nvSpPr>
        <p:spPr/>
        <p:txBody>
          <a:bodyPr/>
          <a:lstStyle/>
          <a:p>
            <a:pPr algn="ctr">
              <a:lnSpc>
                <a:spcPct val="100000"/>
              </a:lnSpc>
            </a:pPr>
            <a:fld id="{53155F52-FB56-4D24-B6F6-DF8F8A0B3D72}" type="slidenum">
              <a:rPr lang="es-AR" sz="1400" b="0" strike="noStrike" spc="-1" smtClean="0">
                <a:solidFill>
                  <a:srgbClr val="FFFFFF"/>
                </a:solidFill>
                <a:latin typeface="Franklin Gothic Book"/>
              </a:rPr>
              <a:t>‹Nº›</a:t>
            </a:fld>
            <a:endParaRPr lang="es-AR" sz="1400" b="0" strike="noStrike" spc="-1">
              <a:latin typeface="Times New Roman"/>
            </a:endParaRPr>
          </a:p>
        </p:txBody>
      </p:sp>
    </p:spTree>
    <p:extLst>
      <p:ext uri="{BB962C8B-B14F-4D97-AF65-F5344CB8AC3E}">
        <p14:creationId xmlns:p14="http://schemas.microsoft.com/office/powerpoint/2010/main" val="7945092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6" name="Picture 5"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Date Placeholder 1"/>
          <p:cNvSpPr>
            <a:spLocks noGrp="1"/>
          </p:cNvSpPr>
          <p:nvPr>
            <p:ph type="dt" sz="half" idx="10"/>
          </p:nvPr>
        </p:nvSpPr>
        <p:spPr/>
        <p:txBody>
          <a:bodyPr/>
          <a:lstStyle/>
          <a:p>
            <a:pPr algn="r">
              <a:lnSpc>
                <a:spcPct val="100000"/>
              </a:lnSpc>
            </a:pPr>
            <a:fld id="{DB81FA57-922C-4A89-A560-E5F73C274560}" type="datetime">
              <a:rPr lang="es-AR" sz="1400" b="0" strike="noStrike" spc="-1" smtClean="0">
                <a:solidFill>
                  <a:srgbClr val="696464"/>
                </a:solidFill>
                <a:latin typeface="Arial"/>
              </a:rPr>
              <a:t>6/11/2023</a:t>
            </a:fld>
            <a:endParaRPr lang="es-AR" sz="1400" b="0" strike="noStrike" spc="-1">
              <a:latin typeface="Times New Roman"/>
            </a:endParaRPr>
          </a:p>
        </p:txBody>
      </p:sp>
      <p:sp>
        <p:nvSpPr>
          <p:cNvPr id="3" name="Footer Placeholder 2"/>
          <p:cNvSpPr>
            <a:spLocks noGrp="1"/>
          </p:cNvSpPr>
          <p:nvPr>
            <p:ph type="ftr" sz="quarter" idx="11"/>
          </p:nvPr>
        </p:nvSpPr>
        <p:spPr/>
        <p:txBody>
          <a:bodyPr/>
          <a:lstStyle/>
          <a:p>
            <a:endParaRPr lang="es-AR" sz="2400" b="0" strike="noStrike" spc="-1">
              <a:latin typeface="Times New Roman"/>
            </a:endParaRPr>
          </a:p>
        </p:txBody>
      </p:sp>
      <p:sp>
        <p:nvSpPr>
          <p:cNvPr id="4" name="Slide Number Placeholder 3"/>
          <p:cNvSpPr>
            <a:spLocks noGrp="1"/>
          </p:cNvSpPr>
          <p:nvPr>
            <p:ph type="sldNum" sz="quarter" idx="12"/>
          </p:nvPr>
        </p:nvSpPr>
        <p:spPr/>
        <p:txBody>
          <a:bodyPr/>
          <a:lstStyle/>
          <a:p>
            <a:pPr algn="ctr">
              <a:lnSpc>
                <a:spcPct val="100000"/>
              </a:lnSpc>
            </a:pPr>
            <a:fld id="{53155F52-FB56-4D24-B6F6-DF8F8A0B3D72}" type="slidenum">
              <a:rPr lang="es-AR" sz="1400" b="0" strike="noStrike" spc="-1" smtClean="0">
                <a:solidFill>
                  <a:srgbClr val="FFFFFF"/>
                </a:solidFill>
                <a:latin typeface="Franklin Gothic Book"/>
              </a:rPr>
              <a:t>‹Nº›</a:t>
            </a:fld>
            <a:endParaRPr lang="es-AR" sz="1400" b="0" strike="noStrike" spc="-1">
              <a:latin typeface="Times New Roman"/>
            </a:endParaRPr>
          </a:p>
        </p:txBody>
      </p:sp>
    </p:spTree>
    <p:extLst>
      <p:ext uri="{BB962C8B-B14F-4D97-AF65-F5344CB8AC3E}">
        <p14:creationId xmlns:p14="http://schemas.microsoft.com/office/powerpoint/2010/main" val="287330482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2951766" cy="2023252"/>
          </a:xfrm>
        </p:spPr>
        <p:txBody>
          <a:bodyPr anchor="b"/>
          <a:lstStyle>
            <a:lvl1pPr algn="ctr">
              <a:defRPr sz="3200"/>
            </a:lvl1pPr>
          </a:lstStyle>
          <a:p>
            <a:r>
              <a:rPr lang="es-ES"/>
              <a:t>Haga clic para modificar el estilo de título del patrón</a:t>
            </a:r>
            <a:endParaRPr lang="en-US" dirty="0"/>
          </a:p>
        </p:txBody>
      </p:sp>
      <p:sp>
        <p:nvSpPr>
          <p:cNvPr id="10" name="Content Placeholder 2"/>
          <p:cNvSpPr>
            <a:spLocks noGrp="1"/>
          </p:cNvSpPr>
          <p:nvPr>
            <p:ph sz="quarter" idx="13"/>
          </p:nvPr>
        </p:nvSpPr>
        <p:spPr>
          <a:xfrm>
            <a:off x="3808547" y="609601"/>
            <a:ext cx="4650122" cy="5181599"/>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85331" y="2632852"/>
            <a:ext cx="2951767"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pPr algn="r">
              <a:lnSpc>
                <a:spcPct val="100000"/>
              </a:lnSpc>
            </a:pPr>
            <a:fld id="{DB81FA57-922C-4A89-A560-E5F73C274560}" type="datetime">
              <a:rPr lang="es-AR" sz="1400" b="0" strike="noStrike" spc="-1" smtClean="0">
                <a:solidFill>
                  <a:srgbClr val="696464"/>
                </a:solidFill>
                <a:latin typeface="Arial"/>
              </a:rPr>
              <a:t>6/11/2023</a:t>
            </a:fld>
            <a:endParaRPr lang="es-AR" sz="1400" b="0" strike="noStrike" spc="-1">
              <a:latin typeface="Times New Roman"/>
            </a:endParaRPr>
          </a:p>
        </p:txBody>
      </p:sp>
      <p:sp>
        <p:nvSpPr>
          <p:cNvPr id="6" name="Footer Placeholder 5"/>
          <p:cNvSpPr>
            <a:spLocks noGrp="1"/>
          </p:cNvSpPr>
          <p:nvPr>
            <p:ph type="ftr" sz="quarter" idx="11"/>
          </p:nvPr>
        </p:nvSpPr>
        <p:spPr/>
        <p:txBody>
          <a:bodyPr/>
          <a:lstStyle/>
          <a:p>
            <a:endParaRPr lang="es-AR" sz="2400" b="0" strike="noStrike" spc="-1">
              <a:latin typeface="Times New Roman"/>
            </a:endParaRPr>
          </a:p>
        </p:txBody>
      </p:sp>
      <p:sp>
        <p:nvSpPr>
          <p:cNvPr id="7" name="Slide Number Placeholder 6"/>
          <p:cNvSpPr>
            <a:spLocks noGrp="1"/>
          </p:cNvSpPr>
          <p:nvPr>
            <p:ph type="sldNum" sz="quarter" idx="12"/>
          </p:nvPr>
        </p:nvSpPr>
        <p:spPr/>
        <p:txBody>
          <a:bodyPr/>
          <a:lstStyle/>
          <a:p>
            <a:pPr algn="ctr">
              <a:lnSpc>
                <a:spcPct val="100000"/>
              </a:lnSpc>
            </a:pPr>
            <a:fld id="{53155F52-FB56-4D24-B6F6-DF8F8A0B3D72}" type="slidenum">
              <a:rPr lang="es-AR" sz="1400" b="0" strike="noStrike" spc="-1" smtClean="0">
                <a:solidFill>
                  <a:srgbClr val="FFFFFF"/>
                </a:solidFill>
                <a:latin typeface="Franklin Gothic Book"/>
              </a:rPr>
              <a:t>‹Nº›</a:t>
            </a:fld>
            <a:endParaRPr lang="es-AR" sz="1400" b="0" strike="noStrike" spc="-1">
              <a:latin typeface="Times New Roman"/>
            </a:endParaRPr>
          </a:p>
        </p:txBody>
      </p:sp>
    </p:spTree>
    <p:extLst>
      <p:ext uri="{BB962C8B-B14F-4D97-AF65-F5344CB8AC3E}">
        <p14:creationId xmlns:p14="http://schemas.microsoft.com/office/powerpoint/2010/main" val="167942936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2" y="609600"/>
            <a:ext cx="4129618" cy="2023254"/>
          </a:xfrm>
        </p:spPr>
        <p:txBody>
          <a:bodyPr anchor="b"/>
          <a:lstStyle>
            <a:lvl1pPr algn="ct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004270" y="609601"/>
            <a:ext cx="3005851"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5346" y="2632853"/>
            <a:ext cx="4129604"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pPr algn="r">
              <a:lnSpc>
                <a:spcPct val="100000"/>
              </a:lnSpc>
            </a:pPr>
            <a:fld id="{DB81FA57-922C-4A89-A560-E5F73C274560}" type="datetime">
              <a:rPr lang="es-AR" sz="1400" b="0" strike="noStrike" spc="-1" smtClean="0">
                <a:solidFill>
                  <a:srgbClr val="696464"/>
                </a:solidFill>
                <a:latin typeface="Arial"/>
              </a:rPr>
              <a:t>6/11/2023</a:t>
            </a:fld>
            <a:endParaRPr lang="es-AR" sz="1400" b="0" strike="noStrike" spc="-1">
              <a:latin typeface="Times New Roman"/>
            </a:endParaRPr>
          </a:p>
        </p:txBody>
      </p:sp>
      <p:sp>
        <p:nvSpPr>
          <p:cNvPr id="6" name="Footer Placeholder 5"/>
          <p:cNvSpPr>
            <a:spLocks noGrp="1"/>
          </p:cNvSpPr>
          <p:nvPr>
            <p:ph type="ftr" sz="quarter" idx="11"/>
          </p:nvPr>
        </p:nvSpPr>
        <p:spPr/>
        <p:txBody>
          <a:bodyPr/>
          <a:lstStyle/>
          <a:p>
            <a:endParaRPr lang="es-AR" sz="2400" b="0" strike="noStrike" spc="-1">
              <a:latin typeface="Times New Roman"/>
            </a:endParaRPr>
          </a:p>
        </p:txBody>
      </p:sp>
      <p:sp>
        <p:nvSpPr>
          <p:cNvPr id="7" name="Slide Number Placeholder 6"/>
          <p:cNvSpPr>
            <a:spLocks noGrp="1"/>
          </p:cNvSpPr>
          <p:nvPr>
            <p:ph type="sldNum" sz="quarter" idx="12"/>
          </p:nvPr>
        </p:nvSpPr>
        <p:spPr/>
        <p:txBody>
          <a:bodyPr/>
          <a:lstStyle/>
          <a:p>
            <a:pPr algn="ctr">
              <a:lnSpc>
                <a:spcPct val="100000"/>
              </a:lnSpc>
            </a:pPr>
            <a:fld id="{53155F52-FB56-4D24-B6F6-DF8F8A0B3D72}" type="slidenum">
              <a:rPr lang="es-AR" sz="1400" b="0" strike="noStrike" spc="-1" smtClean="0">
                <a:solidFill>
                  <a:srgbClr val="FFFFFF"/>
                </a:solidFill>
                <a:latin typeface="Franklin Gothic Book"/>
              </a:rPr>
              <a:t>‹Nº›</a:t>
            </a:fld>
            <a:endParaRPr lang="es-AR" sz="1400" b="0" strike="noStrike" spc="-1">
              <a:latin typeface="Times New Roman"/>
            </a:endParaRPr>
          </a:p>
        </p:txBody>
      </p:sp>
    </p:spTree>
    <p:extLst>
      <p:ext uri="{BB962C8B-B14F-4D97-AF65-F5344CB8AC3E}">
        <p14:creationId xmlns:p14="http://schemas.microsoft.com/office/powerpoint/2010/main" val="2594679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46" y="4289374"/>
            <a:ext cx="7773324" cy="81161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888558" y="698261"/>
            <a:ext cx="7366899"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5331" y="5108728"/>
            <a:ext cx="7773339"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pPr algn="r">
              <a:lnSpc>
                <a:spcPct val="100000"/>
              </a:lnSpc>
            </a:pPr>
            <a:fld id="{832F7EB5-FEC5-49FD-B345-865493957E23}" type="datetime">
              <a:rPr lang="es-AR" sz="1400" b="0" strike="noStrike" spc="-1" smtClean="0">
                <a:solidFill>
                  <a:srgbClr val="696464"/>
                </a:solidFill>
                <a:latin typeface="Arial"/>
              </a:rPr>
              <a:t>6/11/2023</a:t>
            </a:fld>
            <a:endParaRPr lang="es-AR" sz="1400" b="0" strike="noStrike" spc="-1">
              <a:latin typeface="Times New Roman"/>
            </a:endParaRPr>
          </a:p>
        </p:txBody>
      </p:sp>
      <p:sp>
        <p:nvSpPr>
          <p:cNvPr id="6" name="Footer Placeholder 5"/>
          <p:cNvSpPr>
            <a:spLocks noGrp="1"/>
          </p:cNvSpPr>
          <p:nvPr>
            <p:ph type="ftr" sz="quarter" idx="11"/>
          </p:nvPr>
        </p:nvSpPr>
        <p:spPr/>
        <p:txBody>
          <a:bodyPr/>
          <a:lstStyle/>
          <a:p>
            <a:endParaRPr lang="es-AR" sz="2400" b="0" strike="noStrike" spc="-1">
              <a:latin typeface="Times New Roman"/>
            </a:endParaRPr>
          </a:p>
        </p:txBody>
      </p:sp>
      <p:sp>
        <p:nvSpPr>
          <p:cNvPr id="7" name="Slide Number Placeholder 6"/>
          <p:cNvSpPr>
            <a:spLocks noGrp="1"/>
          </p:cNvSpPr>
          <p:nvPr>
            <p:ph type="sldNum" sz="quarter" idx="12"/>
          </p:nvPr>
        </p:nvSpPr>
        <p:spPr/>
        <p:txBody>
          <a:bodyPr/>
          <a:lstStyle/>
          <a:p>
            <a:pPr algn="ctr">
              <a:lnSpc>
                <a:spcPct val="100000"/>
              </a:lnSpc>
            </a:pPr>
            <a:fld id="{1F1F8893-6BCB-42AB-9156-2AEE98502796}" type="slidenum">
              <a:rPr lang="es-AR" sz="1400" b="0" strike="noStrike" spc="-1" smtClean="0">
                <a:solidFill>
                  <a:srgbClr val="FFFFFF"/>
                </a:solidFill>
                <a:latin typeface="Franklin Gothic Book"/>
              </a:rPr>
              <a:t>‹Nº›</a:t>
            </a:fld>
            <a:endParaRPr lang="es-AR" sz="1400" b="0" strike="noStrike" spc="-1">
              <a:latin typeface="Times New Roman"/>
            </a:endParaRPr>
          </a:p>
        </p:txBody>
      </p:sp>
    </p:spTree>
    <p:extLst>
      <p:ext uri="{BB962C8B-B14F-4D97-AF65-F5344CB8AC3E}">
        <p14:creationId xmlns:p14="http://schemas.microsoft.com/office/powerpoint/2010/main" val="45564990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7773339" cy="3427245"/>
          </a:xfrm>
        </p:spPr>
        <p:txBody>
          <a:bodyPr anchor="ctr"/>
          <a:lstStyle>
            <a:lvl1pPr algn="ct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685331" y="4204821"/>
            <a:ext cx="7773339"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pPr algn="r">
              <a:lnSpc>
                <a:spcPct val="100000"/>
              </a:lnSpc>
            </a:pPr>
            <a:fld id="{832F7EB5-FEC5-49FD-B345-865493957E23}" type="datetime">
              <a:rPr lang="es-AR" sz="1400" b="0" strike="noStrike" spc="-1" smtClean="0">
                <a:solidFill>
                  <a:srgbClr val="696464"/>
                </a:solidFill>
                <a:latin typeface="Arial"/>
              </a:rPr>
              <a:t>6/11/2023</a:t>
            </a:fld>
            <a:endParaRPr lang="es-AR" sz="1400" b="0" strike="noStrike" spc="-1">
              <a:latin typeface="Times New Roman"/>
            </a:endParaRPr>
          </a:p>
        </p:txBody>
      </p:sp>
      <p:sp>
        <p:nvSpPr>
          <p:cNvPr id="6" name="Footer Placeholder 5"/>
          <p:cNvSpPr>
            <a:spLocks noGrp="1"/>
          </p:cNvSpPr>
          <p:nvPr>
            <p:ph type="ftr" sz="quarter" idx="11"/>
          </p:nvPr>
        </p:nvSpPr>
        <p:spPr/>
        <p:txBody>
          <a:bodyPr/>
          <a:lstStyle/>
          <a:p>
            <a:endParaRPr lang="es-AR" sz="2400" b="0" strike="noStrike" spc="-1">
              <a:latin typeface="Times New Roman"/>
            </a:endParaRPr>
          </a:p>
        </p:txBody>
      </p:sp>
      <p:sp>
        <p:nvSpPr>
          <p:cNvPr id="7" name="Slide Number Placeholder 6"/>
          <p:cNvSpPr>
            <a:spLocks noGrp="1"/>
          </p:cNvSpPr>
          <p:nvPr>
            <p:ph type="sldNum" sz="quarter" idx="12"/>
          </p:nvPr>
        </p:nvSpPr>
        <p:spPr/>
        <p:txBody>
          <a:bodyPr/>
          <a:lstStyle/>
          <a:p>
            <a:pPr algn="ctr">
              <a:lnSpc>
                <a:spcPct val="100000"/>
              </a:lnSpc>
            </a:pPr>
            <a:fld id="{1F1F8893-6BCB-42AB-9156-2AEE98502796}" type="slidenum">
              <a:rPr lang="es-AR" sz="1400" b="0" strike="noStrike" spc="-1" smtClean="0">
                <a:solidFill>
                  <a:srgbClr val="FFFFFF"/>
                </a:solidFill>
                <a:latin typeface="Franklin Gothic Book"/>
              </a:rPr>
              <a:t>‹Nº›</a:t>
            </a:fld>
            <a:endParaRPr lang="es-AR" sz="1400" b="0" strike="noStrike" spc="-1">
              <a:latin typeface="Times New Roman"/>
            </a:endParaRPr>
          </a:p>
        </p:txBody>
      </p:sp>
    </p:spTree>
    <p:extLst>
      <p:ext uri="{BB962C8B-B14F-4D97-AF65-F5344CB8AC3E}">
        <p14:creationId xmlns:p14="http://schemas.microsoft.com/office/powerpoint/2010/main" val="3460798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pic>
        <p:nvPicPr>
          <p:cNvPr id="13" name="Picture 12"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084659" y="872588"/>
            <a:ext cx="6977064" cy="2729915"/>
          </a:xfrm>
        </p:spPr>
        <p:txBody>
          <a:bodyPr anchor="ctr"/>
          <a:lstStyle>
            <a:lvl1pPr>
              <a:defRPr sz="32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290484" y="3610032"/>
            <a:ext cx="6564224"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4" name="Text Placeholder 3"/>
          <p:cNvSpPr>
            <a:spLocks noGrp="1"/>
          </p:cNvSpPr>
          <p:nvPr>
            <p:ph type="body" sz="half" idx="2"/>
          </p:nvPr>
        </p:nvSpPr>
        <p:spPr>
          <a:xfrm>
            <a:off x="685331" y="4372797"/>
            <a:ext cx="7773339"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pPr algn="r">
              <a:lnSpc>
                <a:spcPct val="100000"/>
              </a:lnSpc>
            </a:pPr>
            <a:fld id="{832F7EB5-FEC5-49FD-B345-865493957E23}" type="datetime">
              <a:rPr lang="es-AR" sz="1400" b="0" strike="noStrike" spc="-1" smtClean="0">
                <a:solidFill>
                  <a:srgbClr val="696464"/>
                </a:solidFill>
                <a:latin typeface="Arial"/>
              </a:rPr>
              <a:t>6/11/2023</a:t>
            </a:fld>
            <a:endParaRPr lang="es-AR" sz="1400" b="0" strike="noStrike" spc="-1">
              <a:latin typeface="Times New Roman"/>
            </a:endParaRPr>
          </a:p>
        </p:txBody>
      </p:sp>
      <p:sp>
        <p:nvSpPr>
          <p:cNvPr id="6" name="Footer Placeholder 5"/>
          <p:cNvSpPr>
            <a:spLocks noGrp="1"/>
          </p:cNvSpPr>
          <p:nvPr>
            <p:ph type="ftr" sz="quarter" idx="11"/>
          </p:nvPr>
        </p:nvSpPr>
        <p:spPr/>
        <p:txBody>
          <a:bodyPr/>
          <a:lstStyle/>
          <a:p>
            <a:endParaRPr lang="es-AR" sz="2400" b="0" strike="noStrike" spc="-1">
              <a:latin typeface="Times New Roman"/>
            </a:endParaRPr>
          </a:p>
        </p:txBody>
      </p:sp>
      <p:sp>
        <p:nvSpPr>
          <p:cNvPr id="7" name="Slide Number Placeholder 6"/>
          <p:cNvSpPr>
            <a:spLocks noGrp="1"/>
          </p:cNvSpPr>
          <p:nvPr>
            <p:ph type="sldNum" sz="quarter" idx="12"/>
          </p:nvPr>
        </p:nvSpPr>
        <p:spPr/>
        <p:txBody>
          <a:bodyPr/>
          <a:lstStyle/>
          <a:p>
            <a:pPr algn="ctr">
              <a:lnSpc>
                <a:spcPct val="100000"/>
              </a:lnSpc>
            </a:pPr>
            <a:fld id="{1F1F8893-6BCB-42AB-9156-2AEE98502796}" type="slidenum">
              <a:rPr lang="es-AR" sz="1400" b="0" strike="noStrike" spc="-1" smtClean="0">
                <a:solidFill>
                  <a:srgbClr val="FFFFFF"/>
                </a:solidFill>
                <a:latin typeface="Franklin Gothic Book"/>
              </a:rPr>
              <a:t>‹Nº›</a:t>
            </a:fld>
            <a:endParaRPr lang="es-AR" sz="1400" b="0" strike="noStrike" spc="-1">
              <a:latin typeface="Times New Roman"/>
            </a:endParaRPr>
          </a:p>
        </p:txBody>
      </p:sp>
      <p:sp>
        <p:nvSpPr>
          <p:cNvPr id="11" name="TextBox 10"/>
          <p:cNvSpPr txBox="1"/>
          <p:nvPr/>
        </p:nvSpPr>
        <p:spPr>
          <a:xfrm>
            <a:off x="737626" y="887859"/>
            <a:ext cx="546888"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7850130" y="3120015"/>
            <a:ext cx="553641"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4178181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2138722"/>
            <a:ext cx="7773339" cy="2511835"/>
          </a:xfrm>
        </p:spPr>
        <p:txBody>
          <a:bodyPr anchor="b"/>
          <a:lstStyle>
            <a:lvl1pPr algn="ct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685331" y="4662335"/>
            <a:ext cx="777333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pPr algn="r">
              <a:lnSpc>
                <a:spcPct val="100000"/>
              </a:lnSpc>
            </a:pPr>
            <a:fld id="{832F7EB5-FEC5-49FD-B345-865493957E23}" type="datetime">
              <a:rPr lang="es-AR" sz="1400" b="0" strike="noStrike" spc="-1" smtClean="0">
                <a:solidFill>
                  <a:srgbClr val="696464"/>
                </a:solidFill>
                <a:latin typeface="Arial"/>
              </a:rPr>
              <a:t>6/11/2023</a:t>
            </a:fld>
            <a:endParaRPr lang="es-AR" sz="1400" b="0" strike="noStrike" spc="-1">
              <a:latin typeface="Times New Roman"/>
            </a:endParaRPr>
          </a:p>
        </p:txBody>
      </p:sp>
      <p:sp>
        <p:nvSpPr>
          <p:cNvPr id="6" name="Footer Placeholder 5"/>
          <p:cNvSpPr>
            <a:spLocks noGrp="1"/>
          </p:cNvSpPr>
          <p:nvPr>
            <p:ph type="ftr" sz="quarter" idx="11"/>
          </p:nvPr>
        </p:nvSpPr>
        <p:spPr/>
        <p:txBody>
          <a:bodyPr/>
          <a:lstStyle/>
          <a:p>
            <a:endParaRPr lang="es-AR" sz="2400" b="0" strike="noStrike" spc="-1">
              <a:latin typeface="Times New Roman"/>
            </a:endParaRPr>
          </a:p>
        </p:txBody>
      </p:sp>
      <p:sp>
        <p:nvSpPr>
          <p:cNvPr id="7" name="Slide Number Placeholder 6"/>
          <p:cNvSpPr>
            <a:spLocks noGrp="1"/>
          </p:cNvSpPr>
          <p:nvPr>
            <p:ph type="sldNum" sz="quarter" idx="12"/>
          </p:nvPr>
        </p:nvSpPr>
        <p:spPr/>
        <p:txBody>
          <a:bodyPr/>
          <a:lstStyle/>
          <a:p>
            <a:pPr algn="ctr">
              <a:lnSpc>
                <a:spcPct val="100000"/>
              </a:lnSpc>
            </a:pPr>
            <a:fld id="{1F1F8893-6BCB-42AB-9156-2AEE98502796}" type="slidenum">
              <a:rPr lang="es-AR" sz="1400" b="0" strike="noStrike" spc="-1" smtClean="0">
                <a:solidFill>
                  <a:srgbClr val="FFFFFF"/>
                </a:solidFill>
                <a:latin typeface="Franklin Gothic Book"/>
              </a:rPr>
              <a:t>‹Nº›</a:t>
            </a:fld>
            <a:endParaRPr lang="es-AR" sz="1400" b="0" strike="noStrike" spc="-1">
              <a:latin typeface="Times New Roman"/>
            </a:endParaRPr>
          </a:p>
        </p:txBody>
      </p:sp>
    </p:spTree>
    <p:extLst>
      <p:ext uri="{BB962C8B-B14F-4D97-AF65-F5344CB8AC3E}">
        <p14:creationId xmlns:p14="http://schemas.microsoft.com/office/powerpoint/2010/main" val="9888012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914400" y="274680"/>
            <a:ext cx="7772040" cy="1142640"/>
          </a:xfrm>
          <a:prstGeom prst="rect">
            <a:avLst/>
          </a:prstGeom>
        </p:spPr>
        <p:txBody>
          <a:bodyPr lIns="0" tIns="0" rIns="0" bIns="0" anchor="ctr">
            <a:spAutoFit/>
          </a:bodyPr>
          <a:lstStyle/>
          <a:p>
            <a:endParaRPr lang="es-AR" sz="4000" b="0" strike="noStrike" spc="-1">
              <a:solidFill>
                <a:srgbClr val="000000"/>
              </a:solidFill>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pic>
        <p:nvPicPr>
          <p:cNvPr id="14" name="Picture 13"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5" name="Title 1"/>
          <p:cNvSpPr>
            <a:spLocks noGrp="1"/>
          </p:cNvSpPr>
          <p:nvPr>
            <p:ph type="title"/>
          </p:nvPr>
        </p:nvSpPr>
        <p:spPr>
          <a:xfrm>
            <a:off x="685331" y="609600"/>
            <a:ext cx="7773339" cy="1605094"/>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685331" y="2367093"/>
            <a:ext cx="2474232"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8" name="Text Placeholder 3"/>
          <p:cNvSpPr>
            <a:spLocks noGrp="1"/>
          </p:cNvSpPr>
          <p:nvPr>
            <p:ph type="body" sz="half" idx="15"/>
          </p:nvPr>
        </p:nvSpPr>
        <p:spPr>
          <a:xfrm>
            <a:off x="685331" y="2943356"/>
            <a:ext cx="2474232"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9" name="Text Placeholder 4"/>
          <p:cNvSpPr>
            <a:spLocks noGrp="1"/>
          </p:cNvSpPr>
          <p:nvPr>
            <p:ph type="body" sz="quarter" idx="3"/>
          </p:nvPr>
        </p:nvSpPr>
        <p:spPr>
          <a:xfrm>
            <a:off x="3339292" y="2367093"/>
            <a:ext cx="2468641"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10" name="Text Placeholder 3"/>
          <p:cNvSpPr>
            <a:spLocks noGrp="1"/>
          </p:cNvSpPr>
          <p:nvPr>
            <p:ph type="body" sz="half" idx="16"/>
          </p:nvPr>
        </p:nvSpPr>
        <p:spPr>
          <a:xfrm>
            <a:off x="3331012" y="2943356"/>
            <a:ext cx="2477513"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11" name="Text Placeholder 4"/>
          <p:cNvSpPr>
            <a:spLocks noGrp="1"/>
          </p:cNvSpPr>
          <p:nvPr>
            <p:ph type="body" sz="quarter" idx="13"/>
          </p:nvPr>
        </p:nvSpPr>
        <p:spPr>
          <a:xfrm>
            <a:off x="5979974" y="2367093"/>
            <a:ext cx="2478696"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12" name="Text Placeholder 3"/>
          <p:cNvSpPr>
            <a:spLocks noGrp="1"/>
          </p:cNvSpPr>
          <p:nvPr>
            <p:ph type="body" sz="half" idx="17"/>
          </p:nvPr>
        </p:nvSpPr>
        <p:spPr>
          <a:xfrm>
            <a:off x="5979974" y="2943356"/>
            <a:ext cx="247869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3" name="Date Placeholder 2"/>
          <p:cNvSpPr>
            <a:spLocks noGrp="1"/>
          </p:cNvSpPr>
          <p:nvPr>
            <p:ph type="dt" sz="half" idx="10"/>
          </p:nvPr>
        </p:nvSpPr>
        <p:spPr/>
        <p:txBody>
          <a:bodyPr/>
          <a:lstStyle/>
          <a:p>
            <a:pPr algn="r">
              <a:lnSpc>
                <a:spcPct val="100000"/>
              </a:lnSpc>
            </a:pPr>
            <a:fld id="{832F7EB5-FEC5-49FD-B345-865493957E23}" type="datetime">
              <a:rPr lang="es-AR" sz="1400" b="0" strike="noStrike" spc="-1" smtClean="0">
                <a:solidFill>
                  <a:srgbClr val="696464"/>
                </a:solidFill>
                <a:latin typeface="Arial"/>
              </a:rPr>
              <a:t>6/11/2023</a:t>
            </a:fld>
            <a:endParaRPr lang="es-AR" sz="1400" b="0" strike="noStrike" spc="-1">
              <a:latin typeface="Times New Roman"/>
            </a:endParaRPr>
          </a:p>
        </p:txBody>
      </p:sp>
      <p:sp>
        <p:nvSpPr>
          <p:cNvPr id="4" name="Footer Placeholder 3"/>
          <p:cNvSpPr>
            <a:spLocks noGrp="1"/>
          </p:cNvSpPr>
          <p:nvPr>
            <p:ph type="ftr" sz="quarter" idx="11"/>
          </p:nvPr>
        </p:nvSpPr>
        <p:spPr/>
        <p:txBody>
          <a:bodyPr/>
          <a:lstStyle/>
          <a:p>
            <a:endParaRPr lang="es-AR" sz="2400" b="0" strike="noStrike" spc="-1">
              <a:latin typeface="Times New Roman"/>
            </a:endParaRPr>
          </a:p>
        </p:txBody>
      </p:sp>
      <p:sp>
        <p:nvSpPr>
          <p:cNvPr id="5" name="Slide Number Placeholder 4"/>
          <p:cNvSpPr>
            <a:spLocks noGrp="1"/>
          </p:cNvSpPr>
          <p:nvPr>
            <p:ph type="sldNum" sz="quarter" idx="12"/>
          </p:nvPr>
        </p:nvSpPr>
        <p:spPr/>
        <p:txBody>
          <a:bodyPr/>
          <a:lstStyle/>
          <a:p>
            <a:pPr algn="ctr">
              <a:lnSpc>
                <a:spcPct val="100000"/>
              </a:lnSpc>
            </a:pPr>
            <a:fld id="{1F1F8893-6BCB-42AB-9156-2AEE98502796}" type="slidenum">
              <a:rPr lang="es-AR" sz="1400" b="0" strike="noStrike" spc="-1" smtClean="0">
                <a:solidFill>
                  <a:srgbClr val="FFFFFF"/>
                </a:solidFill>
                <a:latin typeface="Franklin Gothic Book"/>
              </a:rPr>
              <a:t>‹Nº›</a:t>
            </a:fld>
            <a:endParaRPr lang="es-AR" sz="1400" b="0" strike="noStrike" spc="-1">
              <a:latin typeface="Times New Roman"/>
            </a:endParaRPr>
          </a:p>
        </p:txBody>
      </p:sp>
    </p:spTree>
    <p:extLst>
      <p:ext uri="{BB962C8B-B14F-4D97-AF65-F5344CB8AC3E}">
        <p14:creationId xmlns:p14="http://schemas.microsoft.com/office/powerpoint/2010/main" val="241878541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pic>
        <p:nvPicPr>
          <p:cNvPr id="17" name="Picture 1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0" name="Title 1"/>
          <p:cNvSpPr>
            <a:spLocks noGrp="1"/>
          </p:cNvSpPr>
          <p:nvPr>
            <p:ph type="title"/>
          </p:nvPr>
        </p:nvSpPr>
        <p:spPr>
          <a:xfrm>
            <a:off x="685331" y="610772"/>
            <a:ext cx="7773339" cy="1603922"/>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685331" y="4204820"/>
            <a:ext cx="2472307"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20" name="Picture Placeholder 2"/>
          <p:cNvSpPr>
            <a:spLocks noGrp="1" noChangeAspect="1"/>
          </p:cNvSpPr>
          <p:nvPr>
            <p:ph type="pic" idx="15"/>
          </p:nvPr>
        </p:nvSpPr>
        <p:spPr>
          <a:xfrm>
            <a:off x="685331" y="2367093"/>
            <a:ext cx="2472307"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1" name="Text Placeholder 3"/>
          <p:cNvSpPr>
            <a:spLocks noGrp="1"/>
          </p:cNvSpPr>
          <p:nvPr>
            <p:ph type="body" sz="half" idx="18"/>
          </p:nvPr>
        </p:nvSpPr>
        <p:spPr>
          <a:xfrm>
            <a:off x="685331" y="4781082"/>
            <a:ext cx="2472307"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22" name="Text Placeholder 4"/>
          <p:cNvSpPr>
            <a:spLocks noGrp="1"/>
          </p:cNvSpPr>
          <p:nvPr>
            <p:ph type="body" sz="quarter" idx="3"/>
          </p:nvPr>
        </p:nvSpPr>
        <p:spPr>
          <a:xfrm>
            <a:off x="3332069" y="4204820"/>
            <a:ext cx="247637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23" name="Picture Placeholder 2"/>
          <p:cNvSpPr>
            <a:spLocks noGrp="1" noChangeAspect="1"/>
          </p:cNvSpPr>
          <p:nvPr>
            <p:ph type="pic" idx="21"/>
          </p:nvPr>
        </p:nvSpPr>
        <p:spPr>
          <a:xfrm>
            <a:off x="3331011" y="2367093"/>
            <a:ext cx="2477514"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19"/>
          </p:nvPr>
        </p:nvSpPr>
        <p:spPr>
          <a:xfrm>
            <a:off x="3331011" y="4781081"/>
            <a:ext cx="2477514"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25" name="Text Placeholder 4"/>
          <p:cNvSpPr>
            <a:spLocks noGrp="1"/>
          </p:cNvSpPr>
          <p:nvPr>
            <p:ph type="body" sz="quarter" idx="13"/>
          </p:nvPr>
        </p:nvSpPr>
        <p:spPr>
          <a:xfrm>
            <a:off x="5979974" y="4204820"/>
            <a:ext cx="247551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26" name="Picture Placeholder 2"/>
          <p:cNvSpPr>
            <a:spLocks noGrp="1" noChangeAspect="1"/>
          </p:cNvSpPr>
          <p:nvPr>
            <p:ph type="pic" idx="22"/>
          </p:nvPr>
        </p:nvSpPr>
        <p:spPr>
          <a:xfrm>
            <a:off x="5979974" y="2367093"/>
            <a:ext cx="2478696"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7" name="Text Placeholder 3"/>
          <p:cNvSpPr>
            <a:spLocks noGrp="1"/>
          </p:cNvSpPr>
          <p:nvPr>
            <p:ph type="body" sz="half" idx="20"/>
          </p:nvPr>
        </p:nvSpPr>
        <p:spPr>
          <a:xfrm>
            <a:off x="5979880" y="4781079"/>
            <a:ext cx="2478790"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3" name="Date Placeholder 2"/>
          <p:cNvSpPr>
            <a:spLocks noGrp="1"/>
          </p:cNvSpPr>
          <p:nvPr>
            <p:ph type="dt" sz="half" idx="10"/>
          </p:nvPr>
        </p:nvSpPr>
        <p:spPr/>
        <p:txBody>
          <a:bodyPr/>
          <a:lstStyle/>
          <a:p>
            <a:pPr algn="r">
              <a:lnSpc>
                <a:spcPct val="100000"/>
              </a:lnSpc>
            </a:pPr>
            <a:fld id="{832F7EB5-FEC5-49FD-B345-865493957E23}" type="datetime">
              <a:rPr lang="es-AR" sz="1400" b="0" strike="noStrike" spc="-1" smtClean="0">
                <a:solidFill>
                  <a:srgbClr val="696464"/>
                </a:solidFill>
                <a:latin typeface="Arial"/>
              </a:rPr>
              <a:t>6/11/2023</a:t>
            </a:fld>
            <a:endParaRPr lang="es-AR" sz="1400" b="0" strike="noStrike" spc="-1">
              <a:latin typeface="Times New Roman"/>
            </a:endParaRPr>
          </a:p>
        </p:txBody>
      </p:sp>
      <p:sp>
        <p:nvSpPr>
          <p:cNvPr id="4" name="Footer Placeholder 3"/>
          <p:cNvSpPr>
            <a:spLocks noGrp="1"/>
          </p:cNvSpPr>
          <p:nvPr>
            <p:ph type="ftr" sz="quarter" idx="11"/>
          </p:nvPr>
        </p:nvSpPr>
        <p:spPr/>
        <p:txBody>
          <a:bodyPr/>
          <a:lstStyle/>
          <a:p>
            <a:endParaRPr lang="es-AR" sz="2400" b="0" strike="noStrike" spc="-1">
              <a:latin typeface="Times New Roman"/>
            </a:endParaRPr>
          </a:p>
        </p:txBody>
      </p:sp>
      <p:sp>
        <p:nvSpPr>
          <p:cNvPr id="5" name="Slide Number Placeholder 4"/>
          <p:cNvSpPr>
            <a:spLocks noGrp="1"/>
          </p:cNvSpPr>
          <p:nvPr>
            <p:ph type="sldNum" sz="quarter" idx="12"/>
          </p:nvPr>
        </p:nvSpPr>
        <p:spPr/>
        <p:txBody>
          <a:bodyPr/>
          <a:lstStyle/>
          <a:p>
            <a:pPr algn="ctr">
              <a:lnSpc>
                <a:spcPct val="100000"/>
              </a:lnSpc>
            </a:pPr>
            <a:fld id="{1F1F8893-6BCB-42AB-9156-2AEE98502796}" type="slidenum">
              <a:rPr lang="es-AR" sz="1400" b="0" strike="noStrike" spc="-1" smtClean="0">
                <a:solidFill>
                  <a:srgbClr val="FFFFFF"/>
                </a:solidFill>
                <a:latin typeface="Franklin Gothic Book"/>
              </a:rPr>
              <a:t>‹Nº›</a:t>
            </a:fld>
            <a:endParaRPr lang="es-AR" sz="1400" b="0" strike="noStrike" spc="-1">
              <a:latin typeface="Times New Roman"/>
            </a:endParaRPr>
          </a:p>
        </p:txBody>
      </p:sp>
    </p:spTree>
    <p:extLst>
      <p:ext uri="{BB962C8B-B14F-4D97-AF65-F5344CB8AC3E}">
        <p14:creationId xmlns:p14="http://schemas.microsoft.com/office/powerpoint/2010/main" val="263240015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11" name="Vertical Text Placeholder 2"/>
          <p:cNvSpPr>
            <a:spLocks noGrp="1"/>
          </p:cNvSpPr>
          <p:nvPr>
            <p:ph type="body" orient="vert" sz="quarter" idx="13"/>
          </p:nvPr>
        </p:nvSpPr>
        <p:spPr>
          <a:xfrm>
            <a:off x="685331" y="2367094"/>
            <a:ext cx="7773339" cy="3424107"/>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algn="r">
              <a:lnSpc>
                <a:spcPct val="100000"/>
              </a:lnSpc>
            </a:pPr>
            <a:fld id="{DB81FA57-922C-4A89-A560-E5F73C274560}" type="datetime">
              <a:rPr lang="es-AR" sz="1400" b="0" strike="noStrike" spc="-1" smtClean="0">
                <a:solidFill>
                  <a:srgbClr val="696464"/>
                </a:solidFill>
                <a:latin typeface="Arial"/>
              </a:rPr>
              <a:t>6/11/2023</a:t>
            </a:fld>
            <a:endParaRPr lang="es-AR" sz="1400" b="0" strike="noStrike" spc="-1">
              <a:latin typeface="Times New Roman"/>
            </a:endParaRPr>
          </a:p>
        </p:txBody>
      </p:sp>
      <p:sp>
        <p:nvSpPr>
          <p:cNvPr id="5" name="Footer Placeholder 4"/>
          <p:cNvSpPr>
            <a:spLocks noGrp="1"/>
          </p:cNvSpPr>
          <p:nvPr>
            <p:ph type="ftr" sz="quarter" idx="11"/>
          </p:nvPr>
        </p:nvSpPr>
        <p:spPr/>
        <p:txBody>
          <a:bodyPr/>
          <a:lstStyle/>
          <a:p>
            <a:endParaRPr lang="es-AR" sz="2400" b="0" strike="noStrike" spc="-1">
              <a:latin typeface="Times New Roman"/>
            </a:endParaRPr>
          </a:p>
        </p:txBody>
      </p:sp>
      <p:sp>
        <p:nvSpPr>
          <p:cNvPr id="6" name="Slide Number Placeholder 5"/>
          <p:cNvSpPr>
            <a:spLocks noGrp="1"/>
          </p:cNvSpPr>
          <p:nvPr>
            <p:ph type="sldNum" sz="quarter" idx="12"/>
          </p:nvPr>
        </p:nvSpPr>
        <p:spPr/>
        <p:txBody>
          <a:bodyPr/>
          <a:lstStyle/>
          <a:p>
            <a:pPr algn="ctr">
              <a:lnSpc>
                <a:spcPct val="100000"/>
              </a:lnSpc>
            </a:pPr>
            <a:fld id="{53155F52-FB56-4D24-B6F6-DF8F8A0B3D72}" type="slidenum">
              <a:rPr lang="es-AR" sz="1400" b="0" strike="noStrike" spc="-1" smtClean="0">
                <a:solidFill>
                  <a:srgbClr val="FFFFFF"/>
                </a:solidFill>
                <a:latin typeface="Franklin Gothic Book"/>
              </a:rPr>
              <a:t>‹Nº›</a:t>
            </a:fld>
            <a:endParaRPr lang="es-AR" sz="1400" b="0" strike="noStrike" spc="-1">
              <a:latin typeface="Times New Roman"/>
            </a:endParaRPr>
          </a:p>
        </p:txBody>
      </p:sp>
    </p:spTree>
    <p:extLst>
      <p:ext uri="{BB962C8B-B14F-4D97-AF65-F5344CB8AC3E}">
        <p14:creationId xmlns:p14="http://schemas.microsoft.com/office/powerpoint/2010/main" val="11322735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pic>
        <p:nvPicPr>
          <p:cNvPr id="10" name="Picture 9"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Vertical Title 1"/>
          <p:cNvSpPr>
            <a:spLocks noGrp="1"/>
          </p:cNvSpPr>
          <p:nvPr>
            <p:ph type="title" orient="vert"/>
          </p:nvPr>
        </p:nvSpPr>
        <p:spPr>
          <a:xfrm>
            <a:off x="6543675" y="609602"/>
            <a:ext cx="1914995" cy="5181599"/>
          </a:xfrm>
        </p:spPr>
        <p:txBody>
          <a:bodyPr vert="eaVert"/>
          <a:lstStyle>
            <a:lvl1pPr algn="l">
              <a:defRPr/>
            </a:lvl1pPr>
          </a:lstStyle>
          <a:p>
            <a:r>
              <a:rPr lang="es-ES"/>
              <a:t>Haga clic para modificar el estilo de título del patrón</a:t>
            </a:r>
            <a:endParaRPr lang="en-US" dirty="0"/>
          </a:p>
        </p:txBody>
      </p:sp>
      <p:sp>
        <p:nvSpPr>
          <p:cNvPr id="8" name="Vertical Text Placeholder 2"/>
          <p:cNvSpPr>
            <a:spLocks noGrp="1"/>
          </p:cNvSpPr>
          <p:nvPr>
            <p:ph type="body" orient="vert" sz="quarter" idx="13"/>
          </p:nvPr>
        </p:nvSpPr>
        <p:spPr>
          <a:xfrm>
            <a:off x="685331" y="609602"/>
            <a:ext cx="5744043" cy="5181599"/>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algn="r">
              <a:lnSpc>
                <a:spcPct val="100000"/>
              </a:lnSpc>
            </a:pPr>
            <a:fld id="{DB81FA57-922C-4A89-A560-E5F73C274560}" type="datetime">
              <a:rPr lang="es-AR" sz="1400" b="0" strike="noStrike" spc="-1" smtClean="0">
                <a:solidFill>
                  <a:srgbClr val="696464"/>
                </a:solidFill>
                <a:latin typeface="Arial"/>
              </a:rPr>
              <a:t>6/11/2023</a:t>
            </a:fld>
            <a:endParaRPr lang="es-AR" sz="1400" b="0" strike="noStrike" spc="-1">
              <a:latin typeface="Times New Roman"/>
            </a:endParaRPr>
          </a:p>
        </p:txBody>
      </p:sp>
      <p:sp>
        <p:nvSpPr>
          <p:cNvPr id="5" name="Footer Placeholder 4"/>
          <p:cNvSpPr>
            <a:spLocks noGrp="1"/>
          </p:cNvSpPr>
          <p:nvPr>
            <p:ph type="ftr" sz="quarter" idx="11"/>
          </p:nvPr>
        </p:nvSpPr>
        <p:spPr/>
        <p:txBody>
          <a:bodyPr/>
          <a:lstStyle/>
          <a:p>
            <a:endParaRPr lang="es-AR" sz="2400" b="0" strike="noStrike" spc="-1">
              <a:latin typeface="Times New Roman"/>
            </a:endParaRPr>
          </a:p>
        </p:txBody>
      </p:sp>
      <p:sp>
        <p:nvSpPr>
          <p:cNvPr id="6" name="Slide Number Placeholder 5"/>
          <p:cNvSpPr>
            <a:spLocks noGrp="1"/>
          </p:cNvSpPr>
          <p:nvPr>
            <p:ph type="sldNum" sz="quarter" idx="12"/>
          </p:nvPr>
        </p:nvSpPr>
        <p:spPr/>
        <p:txBody>
          <a:bodyPr/>
          <a:lstStyle/>
          <a:p>
            <a:pPr algn="ctr">
              <a:lnSpc>
                <a:spcPct val="100000"/>
              </a:lnSpc>
            </a:pPr>
            <a:fld id="{53155F52-FB56-4D24-B6F6-DF8F8A0B3D72}" type="slidenum">
              <a:rPr lang="es-AR" sz="1400" b="0" strike="noStrike" spc="-1" smtClean="0">
                <a:solidFill>
                  <a:srgbClr val="FFFFFF"/>
                </a:solidFill>
                <a:latin typeface="Franklin Gothic Book"/>
              </a:rPr>
              <a:t>‹Nº›</a:t>
            </a:fld>
            <a:endParaRPr lang="es-AR" sz="1400" b="0" strike="noStrike" spc="-1">
              <a:latin typeface="Times New Roman"/>
            </a:endParaRPr>
          </a:p>
        </p:txBody>
      </p:sp>
    </p:spTree>
    <p:extLst>
      <p:ext uri="{BB962C8B-B14F-4D97-AF65-F5344CB8AC3E}">
        <p14:creationId xmlns:p14="http://schemas.microsoft.com/office/powerpoint/2010/main" val="4294585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914400" y="274680"/>
            <a:ext cx="7772040" cy="5297760"/>
          </a:xfrm>
          <a:prstGeom prst="rect">
            <a:avLst/>
          </a:prstGeom>
        </p:spPr>
        <p:txBody>
          <a:bodyPr lIns="0" tIns="0" rIns="0" bIns="0" anchor="ctr">
            <a:spAutoFit/>
          </a:bodyPr>
          <a:lstStyle/>
          <a:p>
            <a:pPr algn="ctr"/>
            <a:endParaRPr lang="es-AR"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914400" y="274680"/>
            <a:ext cx="7772040" cy="1142640"/>
          </a:xfrm>
          <a:prstGeom prst="rect">
            <a:avLst/>
          </a:prstGeom>
        </p:spPr>
        <p:txBody>
          <a:bodyPr lIns="0" tIns="0" rIns="0" bIns="0" anchor="ctr">
            <a:spAutoFit/>
          </a:bodyPr>
          <a:lstStyle/>
          <a:p>
            <a:endParaRPr lang="es-AR" sz="4000" b="0" strike="noStrike" spc="-1">
              <a:solidFill>
                <a:srgbClr val="000000"/>
              </a:solidFill>
              <a:latin typeface="Arial"/>
            </a:endParaRPr>
          </a:p>
        </p:txBody>
      </p:sp>
      <p:sp>
        <p:nvSpPr>
          <p:cNvPr id="17" name="PlaceHolder 2"/>
          <p:cNvSpPr>
            <a:spLocks noGrp="1"/>
          </p:cNvSpPr>
          <p:nvPr>
            <p:ph type="body"/>
          </p:nvPr>
        </p:nvSpPr>
        <p:spPr>
          <a:xfrm>
            <a:off x="914400" y="1447920"/>
            <a:ext cx="3792600" cy="2180520"/>
          </a:xfrm>
          <a:prstGeom prst="rect">
            <a:avLst/>
          </a:prstGeom>
        </p:spPr>
        <p:txBody>
          <a:bodyPr lIns="0" tIns="0" rIns="0" bIns="0">
            <a:normAutofit/>
          </a:bodyPr>
          <a:lstStyle/>
          <a:p>
            <a:endParaRPr lang="es-AR" sz="2600" b="0" strike="noStrike" spc="-1">
              <a:solidFill>
                <a:srgbClr val="000000"/>
              </a:solidFill>
              <a:latin typeface="Perpetua"/>
            </a:endParaRPr>
          </a:p>
        </p:txBody>
      </p:sp>
      <p:sp>
        <p:nvSpPr>
          <p:cNvPr id="18" name="PlaceHolder 3"/>
          <p:cNvSpPr>
            <a:spLocks noGrp="1"/>
          </p:cNvSpPr>
          <p:nvPr>
            <p:ph type="body"/>
          </p:nvPr>
        </p:nvSpPr>
        <p:spPr>
          <a:xfrm>
            <a:off x="4897080" y="1447920"/>
            <a:ext cx="3792600" cy="4571640"/>
          </a:xfrm>
          <a:prstGeom prst="rect">
            <a:avLst/>
          </a:prstGeom>
        </p:spPr>
        <p:txBody>
          <a:bodyPr lIns="0" tIns="0" rIns="0" bIns="0">
            <a:normAutofit/>
          </a:bodyPr>
          <a:lstStyle/>
          <a:p>
            <a:endParaRPr lang="es-AR" sz="2600" b="0" strike="noStrike" spc="-1">
              <a:solidFill>
                <a:srgbClr val="000000"/>
              </a:solidFill>
              <a:latin typeface="Perpetua"/>
            </a:endParaRPr>
          </a:p>
        </p:txBody>
      </p:sp>
      <p:sp>
        <p:nvSpPr>
          <p:cNvPr id="19" name="PlaceHolder 4"/>
          <p:cNvSpPr>
            <a:spLocks noGrp="1"/>
          </p:cNvSpPr>
          <p:nvPr>
            <p:ph type="body"/>
          </p:nvPr>
        </p:nvSpPr>
        <p:spPr>
          <a:xfrm>
            <a:off x="914400" y="3836160"/>
            <a:ext cx="3792600" cy="2180520"/>
          </a:xfrm>
          <a:prstGeom prst="rect">
            <a:avLst/>
          </a:prstGeom>
        </p:spPr>
        <p:txBody>
          <a:bodyPr lIns="0" tIns="0" rIns="0" bIns="0">
            <a:normAutofit/>
          </a:bodyPr>
          <a:lstStyle/>
          <a:p>
            <a:endParaRPr lang="es-AR" sz="2600" b="0" strike="noStrike" spc="-1">
              <a:solidFill>
                <a:srgbClr val="000000"/>
              </a:solidFill>
              <a:latin typeface="Perpetu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914400" y="274680"/>
            <a:ext cx="7772040" cy="1142640"/>
          </a:xfrm>
          <a:prstGeom prst="rect">
            <a:avLst/>
          </a:prstGeom>
        </p:spPr>
        <p:txBody>
          <a:bodyPr lIns="0" tIns="0" rIns="0" bIns="0" anchor="ctr">
            <a:spAutoFit/>
          </a:bodyPr>
          <a:lstStyle/>
          <a:p>
            <a:endParaRPr lang="es-AR" sz="4000" b="0" strike="noStrike" spc="-1">
              <a:solidFill>
                <a:srgbClr val="000000"/>
              </a:solidFill>
              <a:latin typeface="Arial"/>
            </a:endParaRPr>
          </a:p>
        </p:txBody>
      </p:sp>
      <p:sp>
        <p:nvSpPr>
          <p:cNvPr id="21" name="PlaceHolder 2"/>
          <p:cNvSpPr>
            <a:spLocks noGrp="1"/>
          </p:cNvSpPr>
          <p:nvPr>
            <p:ph type="body"/>
          </p:nvPr>
        </p:nvSpPr>
        <p:spPr>
          <a:xfrm>
            <a:off x="914400" y="1447920"/>
            <a:ext cx="3792600" cy="4571640"/>
          </a:xfrm>
          <a:prstGeom prst="rect">
            <a:avLst/>
          </a:prstGeom>
        </p:spPr>
        <p:txBody>
          <a:bodyPr lIns="0" tIns="0" rIns="0" bIns="0">
            <a:normAutofit/>
          </a:bodyPr>
          <a:lstStyle/>
          <a:p>
            <a:endParaRPr lang="es-AR" sz="2600" b="0" strike="noStrike" spc="-1">
              <a:solidFill>
                <a:srgbClr val="000000"/>
              </a:solidFill>
              <a:latin typeface="Perpetua"/>
            </a:endParaRPr>
          </a:p>
        </p:txBody>
      </p:sp>
      <p:sp>
        <p:nvSpPr>
          <p:cNvPr id="22" name="PlaceHolder 3"/>
          <p:cNvSpPr>
            <a:spLocks noGrp="1"/>
          </p:cNvSpPr>
          <p:nvPr>
            <p:ph type="body"/>
          </p:nvPr>
        </p:nvSpPr>
        <p:spPr>
          <a:xfrm>
            <a:off x="4897080" y="1447920"/>
            <a:ext cx="3792600" cy="2180520"/>
          </a:xfrm>
          <a:prstGeom prst="rect">
            <a:avLst/>
          </a:prstGeom>
        </p:spPr>
        <p:txBody>
          <a:bodyPr lIns="0" tIns="0" rIns="0" bIns="0">
            <a:normAutofit/>
          </a:bodyPr>
          <a:lstStyle/>
          <a:p>
            <a:endParaRPr lang="es-AR" sz="2600" b="0" strike="noStrike" spc="-1">
              <a:solidFill>
                <a:srgbClr val="000000"/>
              </a:solidFill>
              <a:latin typeface="Perpetua"/>
            </a:endParaRPr>
          </a:p>
        </p:txBody>
      </p:sp>
      <p:sp>
        <p:nvSpPr>
          <p:cNvPr id="23" name="PlaceHolder 4"/>
          <p:cNvSpPr>
            <a:spLocks noGrp="1"/>
          </p:cNvSpPr>
          <p:nvPr>
            <p:ph type="body"/>
          </p:nvPr>
        </p:nvSpPr>
        <p:spPr>
          <a:xfrm>
            <a:off x="4897080" y="3836160"/>
            <a:ext cx="3792600" cy="2180520"/>
          </a:xfrm>
          <a:prstGeom prst="rect">
            <a:avLst/>
          </a:prstGeom>
        </p:spPr>
        <p:txBody>
          <a:bodyPr lIns="0" tIns="0" rIns="0" bIns="0">
            <a:normAutofit/>
          </a:bodyPr>
          <a:lstStyle/>
          <a:p>
            <a:endParaRPr lang="es-AR" sz="2600" b="0" strike="noStrike" spc="-1">
              <a:solidFill>
                <a:srgbClr val="000000"/>
              </a:solidFill>
              <a:latin typeface="Perpetua"/>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914400" y="274680"/>
            <a:ext cx="7772040" cy="1142640"/>
          </a:xfrm>
          <a:prstGeom prst="rect">
            <a:avLst/>
          </a:prstGeom>
        </p:spPr>
        <p:txBody>
          <a:bodyPr lIns="0" tIns="0" rIns="0" bIns="0" anchor="ctr">
            <a:spAutoFit/>
          </a:bodyPr>
          <a:lstStyle/>
          <a:p>
            <a:endParaRPr lang="es-AR" sz="4000" b="0" strike="noStrike" spc="-1">
              <a:solidFill>
                <a:srgbClr val="000000"/>
              </a:solidFill>
              <a:latin typeface="Arial"/>
            </a:endParaRPr>
          </a:p>
        </p:txBody>
      </p:sp>
      <p:sp>
        <p:nvSpPr>
          <p:cNvPr id="25" name="PlaceHolder 2"/>
          <p:cNvSpPr>
            <a:spLocks noGrp="1"/>
          </p:cNvSpPr>
          <p:nvPr>
            <p:ph type="body"/>
          </p:nvPr>
        </p:nvSpPr>
        <p:spPr>
          <a:xfrm>
            <a:off x="914400" y="1447920"/>
            <a:ext cx="3792600" cy="2180520"/>
          </a:xfrm>
          <a:prstGeom prst="rect">
            <a:avLst/>
          </a:prstGeom>
        </p:spPr>
        <p:txBody>
          <a:bodyPr lIns="0" tIns="0" rIns="0" bIns="0">
            <a:normAutofit/>
          </a:bodyPr>
          <a:lstStyle/>
          <a:p>
            <a:endParaRPr lang="es-AR" sz="2600" b="0" strike="noStrike" spc="-1">
              <a:solidFill>
                <a:srgbClr val="000000"/>
              </a:solidFill>
              <a:latin typeface="Perpetua"/>
            </a:endParaRPr>
          </a:p>
        </p:txBody>
      </p:sp>
      <p:sp>
        <p:nvSpPr>
          <p:cNvPr id="26" name="PlaceHolder 3"/>
          <p:cNvSpPr>
            <a:spLocks noGrp="1"/>
          </p:cNvSpPr>
          <p:nvPr>
            <p:ph type="body"/>
          </p:nvPr>
        </p:nvSpPr>
        <p:spPr>
          <a:xfrm>
            <a:off x="4897080" y="1447920"/>
            <a:ext cx="3792600" cy="2180520"/>
          </a:xfrm>
          <a:prstGeom prst="rect">
            <a:avLst/>
          </a:prstGeom>
        </p:spPr>
        <p:txBody>
          <a:bodyPr lIns="0" tIns="0" rIns="0" bIns="0">
            <a:normAutofit/>
          </a:bodyPr>
          <a:lstStyle/>
          <a:p>
            <a:endParaRPr lang="es-AR" sz="2600" b="0" strike="noStrike" spc="-1">
              <a:solidFill>
                <a:srgbClr val="000000"/>
              </a:solidFill>
              <a:latin typeface="Perpetua"/>
            </a:endParaRPr>
          </a:p>
        </p:txBody>
      </p:sp>
      <p:sp>
        <p:nvSpPr>
          <p:cNvPr id="27" name="PlaceHolder 4"/>
          <p:cNvSpPr>
            <a:spLocks noGrp="1"/>
          </p:cNvSpPr>
          <p:nvPr>
            <p:ph type="body"/>
          </p:nvPr>
        </p:nvSpPr>
        <p:spPr>
          <a:xfrm>
            <a:off x="914400" y="3836160"/>
            <a:ext cx="7772040" cy="2180520"/>
          </a:xfrm>
          <a:prstGeom prst="rect">
            <a:avLst/>
          </a:prstGeom>
        </p:spPr>
        <p:txBody>
          <a:bodyPr lIns="0" tIns="0" rIns="0" bIns="0">
            <a:normAutofit/>
          </a:bodyPr>
          <a:lstStyle/>
          <a:p>
            <a:endParaRPr lang="es-AR" sz="2600" b="0" strike="noStrike" spc="-1">
              <a:solidFill>
                <a:srgbClr val="000000"/>
              </a:solidFill>
              <a:latin typeface="Perpetua"/>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image" Target="../media/image1.png"/><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CustomShape 1"/>
          <p:cNvSpPr/>
          <p:nvPr/>
        </p:nvSpPr>
        <p:spPr>
          <a:xfrm>
            <a:off x="0" y="0"/>
            <a:ext cx="9143640" cy="6857640"/>
          </a:xfrm>
          <a:prstGeom prst="rect">
            <a:avLst/>
          </a:prstGeom>
          <a:solidFill>
            <a:srgbClr val="FFFFFF"/>
          </a:solidFill>
          <a:ln>
            <a:noFill/>
          </a:ln>
        </p:spPr>
        <p:style>
          <a:lnRef idx="2">
            <a:schemeClr val="accent1"/>
          </a:lnRef>
          <a:fillRef idx="1">
            <a:schemeClr val="accent1"/>
          </a:fillRef>
          <a:effectRef idx="0">
            <a:schemeClr val="accent1"/>
          </a:effectRef>
          <a:fontRef idx="minor"/>
        </p:style>
      </p:sp>
      <p:sp>
        <p:nvSpPr>
          <p:cNvPr id="8" name="CustomShape 2"/>
          <p:cNvSpPr/>
          <p:nvPr/>
        </p:nvSpPr>
        <p:spPr>
          <a:xfrm>
            <a:off x="64080" y="69840"/>
            <a:ext cx="9012960" cy="6693120"/>
          </a:xfrm>
          <a:prstGeom prst="roundRect">
            <a:avLst>
              <a:gd name="adj" fmla="val 4929"/>
            </a:avLst>
          </a:prstGeom>
          <a:ln w="6480">
            <a:solidFill>
              <a:schemeClr val="tx1">
                <a:alpha val="100000"/>
              </a:schemeClr>
            </a:solidFill>
            <a:round/>
          </a:ln>
          <a:effectLst>
            <a:outerShdw blurRad="38100" dist="25560" dir="5400000" algn="t" rotWithShape="0">
              <a:srgbClr val="000000">
                <a:alpha val="50000"/>
              </a:srgbClr>
            </a:outerShdw>
          </a:effectLst>
        </p:spPr>
        <p:style>
          <a:lnRef idx="3">
            <a:schemeClr val="lt1"/>
          </a:lnRef>
          <a:fillRef idx="1001">
            <a:schemeClr val="lt1"/>
          </a:fillRef>
          <a:effectRef idx="1">
            <a:schemeClr val="accent1"/>
          </a:effectRef>
          <a:fontRef idx="minor"/>
        </p:style>
      </p:sp>
      <p:sp>
        <p:nvSpPr>
          <p:cNvPr id="2" name="PlaceHolder 3"/>
          <p:cNvSpPr>
            <a:spLocks noGrp="1"/>
          </p:cNvSpPr>
          <p:nvPr>
            <p:ph type="title"/>
          </p:nvPr>
        </p:nvSpPr>
        <p:spPr>
          <a:xfrm>
            <a:off x="914400" y="274680"/>
            <a:ext cx="7772040" cy="1142640"/>
          </a:xfrm>
          <a:prstGeom prst="rect">
            <a:avLst/>
          </a:prstGeom>
        </p:spPr>
        <p:txBody>
          <a:bodyPr lIns="90000" tIns="45000" rIns="90000" bIns="91440" anchor="b">
            <a:noAutofit/>
          </a:bodyPr>
          <a:lstStyle/>
          <a:p>
            <a:pPr>
              <a:lnSpc>
                <a:spcPct val="100000"/>
              </a:lnSpc>
            </a:pPr>
            <a:r>
              <a:rPr lang="es-AR" sz="4000" b="0" strike="noStrike" spc="-1">
                <a:solidFill>
                  <a:srgbClr val="696464"/>
                </a:solidFill>
                <a:latin typeface="Franklin Gothic Book"/>
              </a:rPr>
              <a:t>Haga clic para modificar el estilo de título del patrón</a:t>
            </a:r>
            <a:endParaRPr lang="es-AR" sz="4000" b="0" strike="noStrike" spc="-1">
              <a:solidFill>
                <a:srgbClr val="000000"/>
              </a:solidFill>
              <a:latin typeface="Arial"/>
            </a:endParaRPr>
          </a:p>
        </p:txBody>
      </p:sp>
      <p:sp>
        <p:nvSpPr>
          <p:cNvPr id="3" name="PlaceHolder 4"/>
          <p:cNvSpPr>
            <a:spLocks noGrp="1"/>
          </p:cNvSpPr>
          <p:nvPr>
            <p:ph type="dt"/>
          </p:nvPr>
        </p:nvSpPr>
        <p:spPr>
          <a:xfrm>
            <a:off x="6172200" y="6191280"/>
            <a:ext cx="2476080" cy="475920"/>
          </a:xfrm>
          <a:prstGeom prst="rect">
            <a:avLst/>
          </a:prstGeom>
        </p:spPr>
        <p:txBody>
          <a:bodyPr lIns="90000" tIns="45000" rIns="90000" bIns="45000" anchor="ctr">
            <a:noAutofit/>
          </a:bodyPr>
          <a:lstStyle/>
          <a:p>
            <a:pPr algn="r">
              <a:lnSpc>
                <a:spcPct val="100000"/>
              </a:lnSpc>
            </a:pPr>
            <a:fld id="{832F7EB5-FEC5-49FD-B345-865493957E23}" type="datetime">
              <a:rPr lang="es-AR" sz="1400" b="0" strike="noStrike" spc="-1">
                <a:solidFill>
                  <a:srgbClr val="696464"/>
                </a:solidFill>
                <a:latin typeface="Arial"/>
              </a:rPr>
              <a:t>6/11/2023</a:t>
            </a:fld>
            <a:endParaRPr lang="es-AR" sz="1400" b="0" strike="noStrike" spc="-1">
              <a:latin typeface="Times New Roman"/>
            </a:endParaRPr>
          </a:p>
        </p:txBody>
      </p:sp>
      <p:sp>
        <p:nvSpPr>
          <p:cNvPr id="4" name="PlaceHolder 5"/>
          <p:cNvSpPr>
            <a:spLocks noGrp="1"/>
          </p:cNvSpPr>
          <p:nvPr>
            <p:ph type="ftr"/>
          </p:nvPr>
        </p:nvSpPr>
        <p:spPr>
          <a:xfrm>
            <a:off x="914400" y="6172200"/>
            <a:ext cx="3962160" cy="456840"/>
          </a:xfrm>
          <a:prstGeom prst="rect">
            <a:avLst/>
          </a:prstGeom>
        </p:spPr>
        <p:txBody>
          <a:bodyPr lIns="90000" tIns="45000" rIns="90000" bIns="45000" anchor="ctr">
            <a:noAutofit/>
          </a:bodyPr>
          <a:lstStyle/>
          <a:p>
            <a:endParaRPr lang="es-AR" sz="2400" b="0" strike="noStrike" spc="-1">
              <a:latin typeface="Times New Roman"/>
            </a:endParaRPr>
          </a:p>
        </p:txBody>
      </p:sp>
      <p:sp>
        <p:nvSpPr>
          <p:cNvPr id="5" name="PlaceHolder 6"/>
          <p:cNvSpPr>
            <a:spLocks noGrp="1"/>
          </p:cNvSpPr>
          <p:nvPr>
            <p:ph type="sldNum"/>
          </p:nvPr>
        </p:nvSpPr>
        <p:spPr>
          <a:xfrm>
            <a:off x="146160" y="6210360"/>
            <a:ext cx="456840" cy="456840"/>
          </a:xfrm>
          <a:prstGeom prst="rect">
            <a:avLst/>
          </a:prstGeom>
        </p:spPr>
        <p:txBody>
          <a:bodyPr lIns="0" tIns="0" rIns="0" bIns="0" anchor="ctr" anchorCtr="1">
            <a:noAutofit/>
          </a:bodyPr>
          <a:lstStyle/>
          <a:p>
            <a:pPr algn="ctr">
              <a:lnSpc>
                <a:spcPct val="100000"/>
              </a:lnSpc>
            </a:pPr>
            <a:fld id="{1F1F8893-6BCB-42AB-9156-2AEE98502796}" type="slidenum">
              <a:rPr lang="es-AR" sz="1400" b="0" strike="noStrike" spc="-1">
                <a:solidFill>
                  <a:srgbClr val="FFFFFF"/>
                </a:solidFill>
                <a:latin typeface="Franklin Gothic Book"/>
              </a:rPr>
              <a:t>‹Nº›</a:t>
            </a:fld>
            <a:endParaRPr lang="es-AR" sz="1400" b="0" strike="noStrike" spc="-1">
              <a:latin typeface="Times New Roman"/>
            </a:endParaRPr>
          </a:p>
        </p:txBody>
      </p:sp>
      <p:sp>
        <p:nvSpPr>
          <p:cNvPr id="6" name="PlaceHolder 7"/>
          <p:cNvSpPr>
            <a:spLocks noGrp="1"/>
          </p:cNvSpPr>
          <p:nvPr>
            <p:ph type="body"/>
          </p:nvPr>
        </p:nvSpPr>
        <p:spPr>
          <a:xfrm>
            <a:off x="914400" y="1447920"/>
            <a:ext cx="7772040" cy="4571640"/>
          </a:xfrm>
          <a:prstGeom prst="rect">
            <a:avLst/>
          </a:prstGeom>
        </p:spPr>
        <p:txBody>
          <a:bodyPr lIns="90000" tIns="45000" rIns="90000" bIns="45000">
            <a:noAutofit/>
          </a:bodyPr>
          <a:lstStyle/>
          <a:p>
            <a:pPr marL="274320" indent="-273960">
              <a:lnSpc>
                <a:spcPct val="100000"/>
              </a:lnSpc>
              <a:spcBef>
                <a:spcPts val="581"/>
              </a:spcBef>
              <a:buClr>
                <a:srgbClr val="D34817"/>
              </a:buClr>
              <a:buSzPct val="85000"/>
              <a:buFont typeface="Wingdings 2" charset="2"/>
              <a:buChar char=""/>
            </a:pPr>
            <a:r>
              <a:rPr lang="es-AR" sz="2600" b="0" strike="noStrike" spc="-1">
                <a:solidFill>
                  <a:srgbClr val="000000"/>
                </a:solidFill>
                <a:latin typeface="Perpetua"/>
              </a:rPr>
              <a:t>Haga clic para modificar el estilo de texto del patrón</a:t>
            </a:r>
          </a:p>
          <a:p>
            <a:pPr marL="548640" lvl="1" indent="-228240">
              <a:lnSpc>
                <a:spcPct val="100000"/>
              </a:lnSpc>
              <a:spcBef>
                <a:spcPts val="371"/>
              </a:spcBef>
              <a:buClr>
                <a:srgbClr val="9B2D1F"/>
              </a:buClr>
              <a:buSzPct val="85000"/>
              <a:buFont typeface="Wingdings 2" charset="2"/>
              <a:buChar char=""/>
            </a:pPr>
            <a:r>
              <a:rPr lang="es-AR" sz="2400" b="0" strike="noStrike" spc="-1">
                <a:solidFill>
                  <a:srgbClr val="000000"/>
                </a:solidFill>
                <a:latin typeface="Perpetua"/>
              </a:rPr>
              <a:t>Segundo nivel</a:t>
            </a:r>
          </a:p>
          <a:p>
            <a:pPr marL="822960" lvl="2" indent="-228240">
              <a:lnSpc>
                <a:spcPct val="100000"/>
              </a:lnSpc>
              <a:spcBef>
                <a:spcPts val="371"/>
              </a:spcBef>
              <a:buClr>
                <a:srgbClr val="E5B1AB"/>
              </a:buClr>
              <a:buSzPct val="85000"/>
              <a:buFont typeface="Wingdings 2" charset="2"/>
              <a:buChar char=""/>
            </a:pPr>
            <a:r>
              <a:rPr lang="es-AR" sz="2000" b="0" strike="noStrike" spc="-1">
                <a:solidFill>
                  <a:srgbClr val="000000"/>
                </a:solidFill>
                <a:latin typeface="Perpetua"/>
              </a:rPr>
              <a:t>Tercer nivel</a:t>
            </a:r>
          </a:p>
          <a:p>
            <a:pPr marL="1097280" lvl="3" indent="-228240">
              <a:lnSpc>
                <a:spcPct val="100000"/>
              </a:lnSpc>
              <a:spcBef>
                <a:spcPts val="371"/>
              </a:spcBef>
              <a:buClr>
                <a:srgbClr val="A28E6A"/>
              </a:buClr>
              <a:buSzPct val="80000"/>
              <a:buFont typeface="Wingdings 2" charset="2"/>
              <a:buChar char=""/>
            </a:pPr>
            <a:r>
              <a:rPr lang="es-AR" sz="2000" b="0" strike="noStrike" spc="-1">
                <a:solidFill>
                  <a:srgbClr val="000000"/>
                </a:solidFill>
                <a:latin typeface="Perpetua"/>
              </a:rPr>
              <a:t>Cuarto nivel</a:t>
            </a:r>
          </a:p>
          <a:p>
            <a:pPr marL="1371600" lvl="4" indent="-228240">
              <a:lnSpc>
                <a:spcPct val="100000"/>
              </a:lnSpc>
              <a:spcBef>
                <a:spcPts val="371"/>
              </a:spcBef>
              <a:buClr>
                <a:srgbClr val="A28E6A"/>
              </a:buClr>
              <a:buFont typeface="StarSymbol"/>
              <a:buChar char="o"/>
            </a:pPr>
            <a:r>
              <a:rPr lang="es-AR" sz="2000" b="0" strike="noStrike" spc="-1">
                <a:solidFill>
                  <a:srgbClr val="000000"/>
                </a:solidFill>
                <a:latin typeface="Perpetua"/>
              </a:rPr>
              <a:t>Quinto nivel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0" name="CustomShape 1"/>
          <p:cNvSpPr/>
          <p:nvPr/>
        </p:nvSpPr>
        <p:spPr>
          <a:xfrm>
            <a:off x="0" y="0"/>
            <a:ext cx="9143640" cy="6857640"/>
          </a:xfrm>
          <a:prstGeom prst="rect">
            <a:avLst/>
          </a:prstGeom>
          <a:solidFill>
            <a:srgbClr val="FFFFFF"/>
          </a:solidFill>
          <a:ln>
            <a:noFill/>
          </a:ln>
        </p:spPr>
        <p:style>
          <a:lnRef idx="2">
            <a:schemeClr val="accent1"/>
          </a:lnRef>
          <a:fillRef idx="1">
            <a:schemeClr val="accent1"/>
          </a:fillRef>
          <a:effectRef idx="0">
            <a:schemeClr val="accent1"/>
          </a:effectRef>
          <a:fontRef idx="minor"/>
        </p:style>
      </p:sp>
      <p:sp>
        <p:nvSpPr>
          <p:cNvPr id="131" name="CustomShape 2"/>
          <p:cNvSpPr/>
          <p:nvPr/>
        </p:nvSpPr>
        <p:spPr>
          <a:xfrm>
            <a:off x="64080" y="69840"/>
            <a:ext cx="9012960" cy="6693120"/>
          </a:xfrm>
          <a:prstGeom prst="roundRect">
            <a:avLst>
              <a:gd name="adj" fmla="val 4929"/>
            </a:avLst>
          </a:prstGeom>
          <a:ln w="6480">
            <a:solidFill>
              <a:schemeClr val="tx1">
                <a:alpha val="100000"/>
              </a:schemeClr>
            </a:solidFill>
            <a:round/>
          </a:ln>
          <a:effectLst>
            <a:outerShdw blurRad="38100" dist="25560" dir="5400000" algn="t" rotWithShape="0">
              <a:srgbClr val="000000">
                <a:alpha val="50000"/>
              </a:srgbClr>
            </a:outerShdw>
          </a:effectLst>
        </p:spPr>
        <p:style>
          <a:lnRef idx="3">
            <a:schemeClr val="lt1"/>
          </a:lnRef>
          <a:fillRef idx="1001">
            <a:schemeClr val="lt1"/>
          </a:fillRef>
          <a:effectRef idx="1">
            <a:schemeClr val="accent1"/>
          </a:effectRef>
          <a:fontRef idx="minor"/>
        </p:style>
      </p:sp>
      <p:sp>
        <p:nvSpPr>
          <p:cNvPr id="132" name="PlaceHolder 3"/>
          <p:cNvSpPr>
            <a:spLocks noGrp="1"/>
          </p:cNvSpPr>
          <p:nvPr>
            <p:ph type="title"/>
          </p:nvPr>
        </p:nvSpPr>
        <p:spPr>
          <a:xfrm>
            <a:off x="457200" y="277920"/>
            <a:ext cx="8229240" cy="1139400"/>
          </a:xfrm>
          <a:prstGeom prst="rect">
            <a:avLst/>
          </a:prstGeom>
        </p:spPr>
        <p:txBody>
          <a:bodyPr lIns="90000" tIns="45000" rIns="90000" bIns="91440" anchor="b">
            <a:noAutofit/>
          </a:bodyPr>
          <a:lstStyle/>
          <a:p>
            <a:pPr>
              <a:lnSpc>
                <a:spcPct val="100000"/>
              </a:lnSpc>
            </a:pPr>
            <a:r>
              <a:rPr lang="es-AR" sz="4000" b="0" strike="noStrike" spc="-1">
                <a:solidFill>
                  <a:srgbClr val="696464"/>
                </a:solidFill>
                <a:latin typeface="Franklin Gothic Book"/>
              </a:rPr>
              <a:t>Haga clic para modificar el estilo de título del patrón</a:t>
            </a:r>
            <a:endParaRPr lang="es-AR" sz="4000" b="0" strike="noStrike" spc="-1">
              <a:solidFill>
                <a:srgbClr val="000000"/>
              </a:solidFill>
              <a:latin typeface="Arial"/>
            </a:endParaRPr>
          </a:p>
        </p:txBody>
      </p:sp>
      <p:sp>
        <p:nvSpPr>
          <p:cNvPr id="133" name="PlaceHolder 4"/>
          <p:cNvSpPr>
            <a:spLocks noGrp="1"/>
          </p:cNvSpPr>
          <p:nvPr>
            <p:ph type="body"/>
          </p:nvPr>
        </p:nvSpPr>
        <p:spPr>
          <a:xfrm>
            <a:off x="457200" y="1600200"/>
            <a:ext cx="4038120" cy="4530240"/>
          </a:xfrm>
          <a:prstGeom prst="rect">
            <a:avLst/>
          </a:prstGeom>
        </p:spPr>
        <p:txBody>
          <a:bodyPr lIns="90000" tIns="45000" rIns="90000" bIns="45000">
            <a:noAutofit/>
          </a:bodyPr>
          <a:lstStyle/>
          <a:p>
            <a:pPr marL="274320" indent="-273960">
              <a:lnSpc>
                <a:spcPct val="100000"/>
              </a:lnSpc>
              <a:spcBef>
                <a:spcPts val="581"/>
              </a:spcBef>
              <a:buClr>
                <a:srgbClr val="D34817"/>
              </a:buClr>
              <a:buSzPct val="85000"/>
              <a:buFont typeface="Wingdings 2" charset="2"/>
              <a:buChar char=""/>
            </a:pPr>
            <a:r>
              <a:rPr lang="es-AR" sz="2600" b="0" strike="noStrike" spc="-1">
                <a:solidFill>
                  <a:srgbClr val="000000"/>
                </a:solidFill>
                <a:latin typeface="Perpetua"/>
              </a:rPr>
              <a:t>Haga clic para modificar el estilo de texto del patrón</a:t>
            </a:r>
          </a:p>
          <a:p>
            <a:pPr marL="548640" lvl="1" indent="-228240">
              <a:lnSpc>
                <a:spcPct val="100000"/>
              </a:lnSpc>
              <a:spcBef>
                <a:spcPts val="371"/>
              </a:spcBef>
              <a:buClr>
                <a:srgbClr val="9B2D1F"/>
              </a:buClr>
              <a:buSzPct val="85000"/>
              <a:buFont typeface="Wingdings 2" charset="2"/>
              <a:buChar char=""/>
            </a:pPr>
            <a:r>
              <a:rPr lang="es-AR" sz="2400" b="0" strike="noStrike" spc="-1">
                <a:solidFill>
                  <a:srgbClr val="000000"/>
                </a:solidFill>
                <a:latin typeface="Perpetua"/>
              </a:rPr>
              <a:t>Segundo nivel</a:t>
            </a:r>
          </a:p>
          <a:p>
            <a:pPr marL="822960" lvl="2" indent="-228240">
              <a:lnSpc>
                <a:spcPct val="100000"/>
              </a:lnSpc>
              <a:spcBef>
                <a:spcPts val="371"/>
              </a:spcBef>
              <a:buClr>
                <a:srgbClr val="E5B1AB"/>
              </a:buClr>
              <a:buSzPct val="85000"/>
              <a:buFont typeface="Wingdings 2" charset="2"/>
              <a:buChar char=""/>
            </a:pPr>
            <a:r>
              <a:rPr lang="es-AR" sz="2000" b="0" strike="noStrike" spc="-1">
                <a:solidFill>
                  <a:srgbClr val="000000"/>
                </a:solidFill>
                <a:latin typeface="Perpetua"/>
              </a:rPr>
              <a:t>Tercer nivel</a:t>
            </a:r>
          </a:p>
          <a:p>
            <a:pPr marL="1097280" lvl="3" indent="-228240">
              <a:lnSpc>
                <a:spcPct val="100000"/>
              </a:lnSpc>
              <a:spcBef>
                <a:spcPts val="371"/>
              </a:spcBef>
              <a:buClr>
                <a:srgbClr val="A28E6A"/>
              </a:buClr>
              <a:buSzPct val="80000"/>
              <a:buFont typeface="Wingdings 2" charset="2"/>
              <a:buChar char=""/>
            </a:pPr>
            <a:r>
              <a:rPr lang="es-AR" sz="2000" b="0" strike="noStrike" spc="-1">
                <a:solidFill>
                  <a:srgbClr val="000000"/>
                </a:solidFill>
                <a:latin typeface="Perpetua"/>
              </a:rPr>
              <a:t>Cuarto nivel</a:t>
            </a:r>
          </a:p>
          <a:p>
            <a:pPr marL="1371600" lvl="4" indent="-228240">
              <a:lnSpc>
                <a:spcPct val="100000"/>
              </a:lnSpc>
              <a:spcBef>
                <a:spcPts val="371"/>
              </a:spcBef>
              <a:buClr>
                <a:srgbClr val="A28E6A"/>
              </a:buClr>
              <a:buFont typeface="StarSymbol"/>
              <a:buChar char="o"/>
            </a:pPr>
            <a:r>
              <a:rPr lang="es-AR" sz="2000" b="0" strike="noStrike" spc="-1">
                <a:solidFill>
                  <a:srgbClr val="000000"/>
                </a:solidFill>
                <a:latin typeface="Perpetua"/>
              </a:rPr>
              <a:t>Quinto nivel</a:t>
            </a:r>
          </a:p>
        </p:txBody>
      </p:sp>
      <p:sp>
        <p:nvSpPr>
          <p:cNvPr id="134" name="PlaceHolder 5"/>
          <p:cNvSpPr>
            <a:spLocks noGrp="1"/>
          </p:cNvSpPr>
          <p:nvPr>
            <p:ph type="body"/>
          </p:nvPr>
        </p:nvSpPr>
        <p:spPr>
          <a:xfrm>
            <a:off x="4648320" y="1600200"/>
            <a:ext cx="4038120" cy="4530240"/>
          </a:xfrm>
          <a:prstGeom prst="rect">
            <a:avLst/>
          </a:prstGeom>
        </p:spPr>
        <p:txBody>
          <a:bodyPr lIns="90000" tIns="45000" rIns="90000" bIns="45000" anchor="ctr">
            <a:normAutofit fontScale="77000"/>
          </a:bodyPr>
          <a:lstStyle/>
          <a:p>
            <a:pPr marL="432000" indent="-324000">
              <a:spcBef>
                <a:spcPts val="1417"/>
              </a:spcBef>
              <a:buClr>
                <a:srgbClr val="000000"/>
              </a:buClr>
              <a:buSzPct val="45000"/>
              <a:buFont typeface="Wingdings" charset="2"/>
              <a:buChar char=""/>
            </a:pPr>
            <a:r>
              <a:rPr lang="es-AR" sz="1800" b="0" strike="noStrike" spc="-1">
                <a:solidFill>
                  <a:srgbClr val="000000"/>
                </a:solidFill>
                <a:latin typeface="Perpetua"/>
              </a:rPr>
              <a:t>Pulse para editar el formato de esquema del texto</a:t>
            </a:r>
          </a:p>
          <a:p>
            <a:pPr marL="864000" lvl="1" indent="-324000">
              <a:spcBef>
                <a:spcPts val="1134"/>
              </a:spcBef>
              <a:buClr>
                <a:srgbClr val="000000"/>
              </a:buClr>
              <a:buSzPct val="75000"/>
              <a:buFont typeface="Symbol" charset="2"/>
              <a:buChar char=""/>
            </a:pPr>
            <a:r>
              <a:rPr lang="es-AR" sz="1800" b="0" strike="noStrike" spc="-1">
                <a:solidFill>
                  <a:srgbClr val="000000"/>
                </a:solidFill>
                <a:latin typeface="Perpetua"/>
              </a:rPr>
              <a:t>Segundo nivel del esquema</a:t>
            </a:r>
          </a:p>
          <a:p>
            <a:pPr marL="1296000" lvl="2" indent="-288000">
              <a:spcBef>
                <a:spcPts val="850"/>
              </a:spcBef>
              <a:buClr>
                <a:srgbClr val="000000"/>
              </a:buClr>
              <a:buSzPct val="45000"/>
              <a:buFont typeface="Wingdings" charset="2"/>
              <a:buChar char=""/>
            </a:pPr>
            <a:r>
              <a:rPr lang="es-AR" sz="1800" b="0" strike="noStrike" spc="-1">
                <a:solidFill>
                  <a:srgbClr val="000000"/>
                </a:solidFill>
                <a:latin typeface="Perpetua"/>
              </a:rPr>
              <a:t>Tercer nivel del esquema</a:t>
            </a:r>
          </a:p>
          <a:p>
            <a:pPr marL="1728000" lvl="3" indent="-216000">
              <a:spcBef>
                <a:spcPts val="567"/>
              </a:spcBef>
              <a:buClr>
                <a:srgbClr val="000000"/>
              </a:buClr>
              <a:buSzPct val="75000"/>
              <a:buFont typeface="Symbol" charset="2"/>
              <a:buChar char=""/>
            </a:pPr>
            <a:r>
              <a:rPr lang="es-AR" sz="1800" b="0" strike="noStrike" spc="-1">
                <a:solidFill>
                  <a:srgbClr val="000000"/>
                </a:solidFill>
                <a:latin typeface="Perpetua"/>
              </a:rPr>
              <a:t>Cuarto nivel del esquema</a:t>
            </a:r>
          </a:p>
          <a:p>
            <a:pPr marL="2160000" lvl="4" indent="-216000">
              <a:spcBef>
                <a:spcPts val="283"/>
              </a:spcBef>
              <a:buClr>
                <a:srgbClr val="000000"/>
              </a:buClr>
              <a:buSzPct val="45000"/>
              <a:buFont typeface="Wingdings" charset="2"/>
              <a:buChar char=""/>
            </a:pPr>
            <a:r>
              <a:rPr lang="es-AR" sz="1800" b="0" strike="noStrike" spc="-1">
                <a:solidFill>
                  <a:srgbClr val="000000"/>
                </a:solidFill>
                <a:latin typeface="Perpetua"/>
              </a:rPr>
              <a:t>Quinto nivel del esquema</a:t>
            </a:r>
          </a:p>
          <a:p>
            <a:pPr marL="2592000" lvl="5" indent="-216000">
              <a:spcBef>
                <a:spcPts val="283"/>
              </a:spcBef>
              <a:buClr>
                <a:srgbClr val="000000"/>
              </a:buClr>
              <a:buSzPct val="45000"/>
              <a:buFont typeface="Wingdings" charset="2"/>
              <a:buChar char=""/>
            </a:pPr>
            <a:r>
              <a:rPr lang="es-AR" sz="1800" b="0" strike="noStrike" spc="-1">
                <a:solidFill>
                  <a:srgbClr val="000000"/>
                </a:solidFill>
                <a:latin typeface="Perpetua"/>
              </a:rPr>
              <a:t>Sexto nivel del esquema</a:t>
            </a:r>
          </a:p>
          <a:p>
            <a:pPr marL="3024000" lvl="6" indent="-216000">
              <a:spcBef>
                <a:spcPts val="283"/>
              </a:spcBef>
              <a:buClr>
                <a:srgbClr val="000000"/>
              </a:buClr>
              <a:buSzPct val="45000"/>
              <a:buFont typeface="Wingdings" charset="2"/>
              <a:buChar char=""/>
            </a:pPr>
            <a:r>
              <a:rPr lang="es-AR" sz="1800" b="0" strike="noStrike" spc="-1">
                <a:solidFill>
                  <a:srgbClr val="000000"/>
                </a:solidFill>
                <a:latin typeface="Perpetua"/>
              </a:rPr>
              <a:t>Séptimo nivel del esquema</a:t>
            </a:r>
          </a:p>
        </p:txBody>
      </p:sp>
      <p:sp>
        <p:nvSpPr>
          <p:cNvPr id="135" name="PlaceHolder 6"/>
          <p:cNvSpPr>
            <a:spLocks noGrp="1"/>
          </p:cNvSpPr>
          <p:nvPr>
            <p:ph type="dt"/>
          </p:nvPr>
        </p:nvSpPr>
        <p:spPr>
          <a:xfrm>
            <a:off x="6172200" y="6191280"/>
            <a:ext cx="2476080" cy="475920"/>
          </a:xfrm>
          <a:prstGeom prst="rect">
            <a:avLst/>
          </a:prstGeom>
        </p:spPr>
        <p:txBody>
          <a:bodyPr lIns="90000" tIns="45000" rIns="90000" bIns="45000" anchor="ctr">
            <a:noAutofit/>
          </a:bodyPr>
          <a:lstStyle/>
          <a:p>
            <a:endParaRPr lang="es-AR" sz="2400" b="0" strike="noStrike" spc="-1">
              <a:latin typeface="Times New Roman"/>
            </a:endParaRPr>
          </a:p>
        </p:txBody>
      </p:sp>
      <p:sp>
        <p:nvSpPr>
          <p:cNvPr id="136" name="PlaceHolder 7"/>
          <p:cNvSpPr>
            <a:spLocks noGrp="1"/>
          </p:cNvSpPr>
          <p:nvPr>
            <p:ph type="ftr"/>
          </p:nvPr>
        </p:nvSpPr>
        <p:spPr>
          <a:xfrm>
            <a:off x="914400" y="6172200"/>
            <a:ext cx="3962160" cy="456840"/>
          </a:xfrm>
          <a:prstGeom prst="rect">
            <a:avLst/>
          </a:prstGeom>
        </p:spPr>
        <p:txBody>
          <a:bodyPr lIns="90000" tIns="45000" rIns="90000" bIns="45000" anchor="ctr">
            <a:noAutofit/>
          </a:bodyPr>
          <a:lstStyle/>
          <a:p>
            <a:endParaRPr lang="es-AR" sz="2400" b="0" strike="noStrike" spc="-1">
              <a:latin typeface="Times New Roman"/>
            </a:endParaRPr>
          </a:p>
        </p:txBody>
      </p:sp>
      <p:sp>
        <p:nvSpPr>
          <p:cNvPr id="137" name="PlaceHolder 8"/>
          <p:cNvSpPr>
            <a:spLocks noGrp="1"/>
          </p:cNvSpPr>
          <p:nvPr>
            <p:ph type="sldNum"/>
          </p:nvPr>
        </p:nvSpPr>
        <p:spPr>
          <a:xfrm>
            <a:off x="146160" y="6210360"/>
            <a:ext cx="456840" cy="456840"/>
          </a:xfrm>
          <a:prstGeom prst="rect">
            <a:avLst/>
          </a:prstGeom>
        </p:spPr>
        <p:txBody>
          <a:bodyPr lIns="0" tIns="0" rIns="0" bIns="0" anchor="ctr" anchorCtr="1">
            <a:noAutofit/>
          </a:bodyPr>
          <a:lstStyle/>
          <a:p>
            <a:pPr algn="ctr">
              <a:lnSpc>
                <a:spcPct val="100000"/>
              </a:lnSpc>
            </a:pPr>
            <a:fld id="{5A2ECF04-1F64-4069-ADCA-50BFFBC6AEA9}" type="slidenum">
              <a:rPr lang="es-AR" sz="1400" b="0" strike="noStrike" spc="-1">
                <a:solidFill>
                  <a:srgbClr val="FFFFFF"/>
                </a:solidFill>
                <a:latin typeface="Franklin Gothic Book"/>
              </a:rPr>
              <a:t>‹Nº›</a:t>
            </a:fld>
            <a:endParaRPr lang="es-AR" sz="14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2" name="CustomShape 1"/>
          <p:cNvSpPr/>
          <p:nvPr/>
        </p:nvSpPr>
        <p:spPr>
          <a:xfrm>
            <a:off x="0" y="0"/>
            <a:ext cx="9143640" cy="6857640"/>
          </a:xfrm>
          <a:prstGeom prst="rect">
            <a:avLst/>
          </a:prstGeom>
          <a:solidFill>
            <a:srgbClr val="FFFFFF"/>
          </a:solidFill>
          <a:ln>
            <a:noFill/>
          </a:ln>
        </p:spPr>
        <p:style>
          <a:lnRef idx="2">
            <a:schemeClr val="accent1"/>
          </a:lnRef>
          <a:fillRef idx="1">
            <a:schemeClr val="accent1"/>
          </a:fillRef>
          <a:effectRef idx="0">
            <a:schemeClr val="accent1"/>
          </a:effectRef>
          <a:fontRef idx="minor"/>
        </p:style>
      </p:sp>
      <p:sp>
        <p:nvSpPr>
          <p:cNvPr id="223" name="CustomShape 2"/>
          <p:cNvSpPr/>
          <p:nvPr/>
        </p:nvSpPr>
        <p:spPr>
          <a:xfrm>
            <a:off x="64080" y="69840"/>
            <a:ext cx="9012960" cy="6693120"/>
          </a:xfrm>
          <a:prstGeom prst="roundRect">
            <a:avLst>
              <a:gd name="adj" fmla="val 4929"/>
            </a:avLst>
          </a:prstGeom>
          <a:ln w="6480">
            <a:solidFill>
              <a:schemeClr val="tx1">
                <a:alpha val="100000"/>
              </a:schemeClr>
            </a:solidFill>
            <a:round/>
          </a:ln>
          <a:effectLst>
            <a:outerShdw blurRad="38100" dist="25560" dir="5400000" algn="t" rotWithShape="0">
              <a:srgbClr val="000000">
                <a:alpha val="50000"/>
              </a:srgbClr>
            </a:outerShdw>
          </a:effectLst>
        </p:spPr>
        <p:style>
          <a:lnRef idx="3">
            <a:schemeClr val="lt1"/>
          </a:lnRef>
          <a:fillRef idx="1001">
            <a:schemeClr val="lt1"/>
          </a:fillRef>
          <a:effectRef idx="1">
            <a:schemeClr val="accent1"/>
          </a:effectRef>
          <a:fontRef idx="minor"/>
        </p:style>
      </p:sp>
      <p:sp>
        <p:nvSpPr>
          <p:cNvPr id="224" name="PlaceHolder 3"/>
          <p:cNvSpPr>
            <a:spLocks noGrp="1"/>
          </p:cNvSpPr>
          <p:nvPr>
            <p:ph type="title"/>
          </p:nvPr>
        </p:nvSpPr>
        <p:spPr>
          <a:xfrm>
            <a:off x="457200" y="277920"/>
            <a:ext cx="8229240" cy="1139400"/>
          </a:xfrm>
          <a:prstGeom prst="rect">
            <a:avLst/>
          </a:prstGeom>
        </p:spPr>
        <p:txBody>
          <a:bodyPr lIns="90000" tIns="45000" rIns="90000" bIns="91440" anchor="b">
            <a:noAutofit/>
          </a:bodyPr>
          <a:lstStyle/>
          <a:p>
            <a:pPr>
              <a:lnSpc>
                <a:spcPct val="100000"/>
              </a:lnSpc>
            </a:pPr>
            <a:r>
              <a:rPr lang="es-AR" sz="4000" b="0" strike="noStrike" spc="-1">
                <a:solidFill>
                  <a:srgbClr val="696464"/>
                </a:solidFill>
                <a:latin typeface="Franklin Gothic Book"/>
              </a:rPr>
              <a:t>Haga clic para modificar el estilo de título del patrón</a:t>
            </a:r>
            <a:endParaRPr lang="es-AR" sz="4000" b="0" strike="noStrike" spc="-1">
              <a:solidFill>
                <a:srgbClr val="000000"/>
              </a:solidFill>
              <a:latin typeface="Arial"/>
            </a:endParaRPr>
          </a:p>
        </p:txBody>
      </p:sp>
      <p:sp>
        <p:nvSpPr>
          <p:cNvPr id="225" name="PlaceHolder 4"/>
          <p:cNvSpPr>
            <a:spLocks noGrp="1"/>
          </p:cNvSpPr>
          <p:nvPr>
            <p:ph type="body"/>
          </p:nvPr>
        </p:nvSpPr>
        <p:spPr>
          <a:xfrm>
            <a:off x="457200" y="1600200"/>
            <a:ext cx="4038120" cy="4530240"/>
          </a:xfrm>
          <a:prstGeom prst="rect">
            <a:avLst/>
          </a:prstGeom>
        </p:spPr>
        <p:txBody>
          <a:bodyPr lIns="90000" tIns="45000" rIns="90000" bIns="45000">
            <a:noAutofit/>
          </a:bodyPr>
          <a:lstStyle/>
          <a:p>
            <a:pPr marL="274320" indent="-273960">
              <a:lnSpc>
                <a:spcPct val="100000"/>
              </a:lnSpc>
              <a:spcBef>
                <a:spcPts val="581"/>
              </a:spcBef>
              <a:buClr>
                <a:srgbClr val="D34817"/>
              </a:buClr>
              <a:buSzPct val="85000"/>
              <a:buFont typeface="Wingdings 2" charset="2"/>
              <a:buChar char=""/>
            </a:pPr>
            <a:r>
              <a:rPr lang="es-AR" sz="2600" b="0" strike="noStrike" spc="-1">
                <a:solidFill>
                  <a:srgbClr val="000000"/>
                </a:solidFill>
                <a:latin typeface="Perpetua"/>
              </a:rPr>
              <a:t>Haga clic para modificar el estilo de texto del patrón</a:t>
            </a:r>
          </a:p>
          <a:p>
            <a:pPr marL="548640" lvl="1" indent="-228240">
              <a:lnSpc>
                <a:spcPct val="100000"/>
              </a:lnSpc>
              <a:spcBef>
                <a:spcPts val="371"/>
              </a:spcBef>
              <a:buClr>
                <a:srgbClr val="9B2D1F"/>
              </a:buClr>
              <a:buSzPct val="85000"/>
              <a:buFont typeface="Wingdings 2" charset="2"/>
              <a:buChar char=""/>
            </a:pPr>
            <a:r>
              <a:rPr lang="es-AR" sz="2400" b="0" strike="noStrike" spc="-1">
                <a:solidFill>
                  <a:srgbClr val="000000"/>
                </a:solidFill>
                <a:latin typeface="Perpetua"/>
              </a:rPr>
              <a:t>Segundo nivel</a:t>
            </a:r>
          </a:p>
          <a:p>
            <a:pPr marL="822960" lvl="2" indent="-228240">
              <a:lnSpc>
                <a:spcPct val="100000"/>
              </a:lnSpc>
              <a:spcBef>
                <a:spcPts val="371"/>
              </a:spcBef>
              <a:buClr>
                <a:srgbClr val="E5B1AB"/>
              </a:buClr>
              <a:buSzPct val="85000"/>
              <a:buFont typeface="Wingdings 2" charset="2"/>
              <a:buChar char=""/>
            </a:pPr>
            <a:r>
              <a:rPr lang="es-AR" sz="2000" b="0" strike="noStrike" spc="-1">
                <a:solidFill>
                  <a:srgbClr val="000000"/>
                </a:solidFill>
                <a:latin typeface="Perpetua"/>
              </a:rPr>
              <a:t>Tercer nivel</a:t>
            </a:r>
          </a:p>
          <a:p>
            <a:pPr marL="1097280" lvl="3" indent="-228240">
              <a:lnSpc>
                <a:spcPct val="100000"/>
              </a:lnSpc>
              <a:spcBef>
                <a:spcPts val="371"/>
              </a:spcBef>
              <a:buClr>
                <a:srgbClr val="A28E6A"/>
              </a:buClr>
              <a:buSzPct val="80000"/>
              <a:buFont typeface="Wingdings 2" charset="2"/>
              <a:buChar char=""/>
            </a:pPr>
            <a:r>
              <a:rPr lang="es-AR" sz="2000" b="0" strike="noStrike" spc="-1">
                <a:solidFill>
                  <a:srgbClr val="000000"/>
                </a:solidFill>
                <a:latin typeface="Perpetua"/>
              </a:rPr>
              <a:t>Cuarto nivel</a:t>
            </a:r>
          </a:p>
          <a:p>
            <a:pPr marL="1371600" lvl="4" indent="-228240">
              <a:lnSpc>
                <a:spcPct val="100000"/>
              </a:lnSpc>
              <a:spcBef>
                <a:spcPts val="371"/>
              </a:spcBef>
              <a:buClr>
                <a:srgbClr val="A28E6A"/>
              </a:buClr>
              <a:buFont typeface="StarSymbol"/>
              <a:buChar char="o"/>
            </a:pPr>
            <a:r>
              <a:rPr lang="es-AR" sz="2000" b="0" strike="noStrike" spc="-1">
                <a:solidFill>
                  <a:srgbClr val="000000"/>
                </a:solidFill>
                <a:latin typeface="Perpetua"/>
              </a:rPr>
              <a:t>Quinto nivel</a:t>
            </a:r>
          </a:p>
        </p:txBody>
      </p:sp>
      <p:sp>
        <p:nvSpPr>
          <p:cNvPr id="226" name="PlaceHolder 5"/>
          <p:cNvSpPr>
            <a:spLocks noGrp="1"/>
          </p:cNvSpPr>
          <p:nvPr>
            <p:ph type="body"/>
          </p:nvPr>
        </p:nvSpPr>
        <p:spPr>
          <a:xfrm>
            <a:off x="4648320" y="1600200"/>
            <a:ext cx="4038120" cy="4530240"/>
          </a:xfrm>
          <a:prstGeom prst="rect">
            <a:avLst/>
          </a:prstGeom>
        </p:spPr>
        <p:txBody>
          <a:bodyPr lIns="90000" tIns="45000" rIns="90000" bIns="45000">
            <a:noAutofit/>
          </a:bodyPr>
          <a:lstStyle/>
          <a:p>
            <a:pPr marL="274320" indent="-273960">
              <a:lnSpc>
                <a:spcPct val="100000"/>
              </a:lnSpc>
              <a:spcBef>
                <a:spcPts val="581"/>
              </a:spcBef>
              <a:buClr>
                <a:srgbClr val="D34817"/>
              </a:buClr>
              <a:buSzPct val="85000"/>
              <a:buFont typeface="Wingdings 2" charset="2"/>
              <a:buChar char=""/>
            </a:pPr>
            <a:r>
              <a:rPr lang="es-AR" sz="2600" b="0" strike="noStrike" spc="-1">
                <a:solidFill>
                  <a:srgbClr val="000000"/>
                </a:solidFill>
                <a:latin typeface="Perpetua"/>
              </a:rPr>
              <a:t>Haga clic para modificar el estilo de texto del patrón</a:t>
            </a:r>
          </a:p>
          <a:p>
            <a:pPr marL="548640" lvl="1" indent="-228240">
              <a:lnSpc>
                <a:spcPct val="100000"/>
              </a:lnSpc>
              <a:spcBef>
                <a:spcPts val="371"/>
              </a:spcBef>
              <a:buClr>
                <a:srgbClr val="9B2D1F"/>
              </a:buClr>
              <a:buSzPct val="85000"/>
              <a:buFont typeface="Wingdings 2" charset="2"/>
              <a:buChar char=""/>
            </a:pPr>
            <a:r>
              <a:rPr lang="es-AR" sz="2400" b="0" strike="noStrike" spc="-1">
                <a:solidFill>
                  <a:srgbClr val="000000"/>
                </a:solidFill>
                <a:latin typeface="Perpetua"/>
              </a:rPr>
              <a:t>Segundo nivel</a:t>
            </a:r>
          </a:p>
          <a:p>
            <a:pPr marL="822960" lvl="2" indent="-228240">
              <a:lnSpc>
                <a:spcPct val="100000"/>
              </a:lnSpc>
              <a:spcBef>
                <a:spcPts val="371"/>
              </a:spcBef>
              <a:buClr>
                <a:srgbClr val="E5B1AB"/>
              </a:buClr>
              <a:buSzPct val="85000"/>
              <a:buFont typeface="Wingdings 2" charset="2"/>
              <a:buChar char=""/>
            </a:pPr>
            <a:r>
              <a:rPr lang="es-AR" sz="2000" b="0" strike="noStrike" spc="-1">
                <a:solidFill>
                  <a:srgbClr val="000000"/>
                </a:solidFill>
                <a:latin typeface="Perpetua"/>
              </a:rPr>
              <a:t>Tercer nivel</a:t>
            </a:r>
          </a:p>
          <a:p>
            <a:pPr marL="1097280" lvl="3" indent="-228240">
              <a:lnSpc>
                <a:spcPct val="100000"/>
              </a:lnSpc>
              <a:spcBef>
                <a:spcPts val="371"/>
              </a:spcBef>
              <a:buClr>
                <a:srgbClr val="A28E6A"/>
              </a:buClr>
              <a:buSzPct val="80000"/>
              <a:buFont typeface="Wingdings 2" charset="2"/>
              <a:buChar char=""/>
            </a:pPr>
            <a:r>
              <a:rPr lang="es-AR" sz="2000" b="0" strike="noStrike" spc="-1">
                <a:solidFill>
                  <a:srgbClr val="000000"/>
                </a:solidFill>
                <a:latin typeface="Perpetua"/>
              </a:rPr>
              <a:t>Cuarto nivel</a:t>
            </a:r>
          </a:p>
          <a:p>
            <a:pPr marL="1371600" lvl="4" indent="-228240">
              <a:lnSpc>
                <a:spcPct val="100000"/>
              </a:lnSpc>
              <a:spcBef>
                <a:spcPts val="371"/>
              </a:spcBef>
              <a:buClr>
                <a:srgbClr val="A28E6A"/>
              </a:buClr>
              <a:buFont typeface="StarSymbol"/>
              <a:buChar char="o"/>
            </a:pPr>
            <a:r>
              <a:rPr lang="es-AR" sz="2000" b="0" strike="noStrike" spc="-1">
                <a:solidFill>
                  <a:srgbClr val="000000"/>
                </a:solidFill>
                <a:latin typeface="Perpetua"/>
              </a:rPr>
              <a:t>Quinto nivel</a:t>
            </a:r>
          </a:p>
        </p:txBody>
      </p:sp>
      <p:sp>
        <p:nvSpPr>
          <p:cNvPr id="227" name="PlaceHolder 6"/>
          <p:cNvSpPr>
            <a:spLocks noGrp="1"/>
          </p:cNvSpPr>
          <p:nvPr>
            <p:ph type="dt"/>
          </p:nvPr>
        </p:nvSpPr>
        <p:spPr>
          <a:xfrm>
            <a:off x="6172200" y="6191280"/>
            <a:ext cx="2476080" cy="475920"/>
          </a:xfrm>
          <a:prstGeom prst="rect">
            <a:avLst/>
          </a:prstGeom>
        </p:spPr>
        <p:txBody>
          <a:bodyPr lIns="90000" tIns="45000" rIns="90000" bIns="45000" anchor="ctr">
            <a:noAutofit/>
          </a:bodyPr>
          <a:lstStyle/>
          <a:p>
            <a:endParaRPr lang="es-AR" sz="2400" b="0" strike="noStrike" spc="-1">
              <a:latin typeface="Times New Roman"/>
            </a:endParaRPr>
          </a:p>
        </p:txBody>
      </p:sp>
      <p:sp>
        <p:nvSpPr>
          <p:cNvPr id="228" name="PlaceHolder 7"/>
          <p:cNvSpPr>
            <a:spLocks noGrp="1"/>
          </p:cNvSpPr>
          <p:nvPr>
            <p:ph type="ftr"/>
          </p:nvPr>
        </p:nvSpPr>
        <p:spPr>
          <a:xfrm>
            <a:off x="914400" y="6172200"/>
            <a:ext cx="3962160" cy="456840"/>
          </a:xfrm>
          <a:prstGeom prst="rect">
            <a:avLst/>
          </a:prstGeom>
        </p:spPr>
        <p:txBody>
          <a:bodyPr lIns="90000" tIns="45000" rIns="90000" bIns="45000" anchor="ctr">
            <a:noAutofit/>
          </a:bodyPr>
          <a:lstStyle/>
          <a:p>
            <a:endParaRPr lang="es-AR" sz="2400" b="0" strike="noStrike" spc="-1">
              <a:latin typeface="Times New Roman"/>
            </a:endParaRPr>
          </a:p>
        </p:txBody>
      </p:sp>
      <p:sp>
        <p:nvSpPr>
          <p:cNvPr id="229" name="PlaceHolder 8"/>
          <p:cNvSpPr>
            <a:spLocks noGrp="1"/>
          </p:cNvSpPr>
          <p:nvPr>
            <p:ph type="sldNum"/>
          </p:nvPr>
        </p:nvSpPr>
        <p:spPr>
          <a:xfrm>
            <a:off x="146160" y="6210360"/>
            <a:ext cx="456840" cy="456840"/>
          </a:xfrm>
          <a:prstGeom prst="rect">
            <a:avLst/>
          </a:prstGeom>
        </p:spPr>
        <p:txBody>
          <a:bodyPr lIns="0" tIns="0" rIns="0" bIns="0" anchor="ctr" anchorCtr="1">
            <a:noAutofit/>
          </a:bodyPr>
          <a:lstStyle/>
          <a:p>
            <a:pPr algn="ctr">
              <a:lnSpc>
                <a:spcPct val="100000"/>
              </a:lnSpc>
            </a:pPr>
            <a:fld id="{B510E92A-3FCA-474B-A26E-31F05644ECBF}" type="slidenum">
              <a:rPr lang="es-AR" sz="1400" b="0" strike="noStrike" spc="-1">
                <a:solidFill>
                  <a:srgbClr val="FFFFFF"/>
                </a:solidFill>
                <a:latin typeface="Franklin Gothic Book"/>
              </a:rPr>
              <a:t>‹Nº›</a:t>
            </a:fld>
            <a:endParaRPr lang="es-AR" sz="14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618518"/>
            <a:ext cx="7773338" cy="1596177"/>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331" y="2367094"/>
            <a:ext cx="7773339" cy="3424107"/>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5759053" y="5883276"/>
            <a:ext cx="2057400" cy="365125"/>
          </a:xfrm>
          <a:prstGeom prst="rect">
            <a:avLst/>
          </a:prstGeom>
        </p:spPr>
        <p:txBody>
          <a:bodyPr vert="horz" lIns="91440" tIns="45720" rIns="91440" bIns="45720" rtlCol="0" anchor="ctr"/>
          <a:lstStyle>
            <a:lvl1pPr algn="r">
              <a:defRPr sz="1000">
                <a:solidFill>
                  <a:schemeClr val="tx1"/>
                </a:solidFill>
              </a:defRPr>
            </a:lvl1pPr>
          </a:lstStyle>
          <a:p>
            <a:pPr algn="r">
              <a:lnSpc>
                <a:spcPct val="100000"/>
              </a:lnSpc>
            </a:pPr>
            <a:fld id="{832F7EB5-FEC5-49FD-B345-865493957E23}" type="datetime">
              <a:rPr lang="es-AR" sz="1400" b="0" strike="noStrike" spc="-1" smtClean="0">
                <a:solidFill>
                  <a:srgbClr val="696464"/>
                </a:solidFill>
                <a:latin typeface="Arial"/>
              </a:rPr>
              <a:t>6/11/2023</a:t>
            </a:fld>
            <a:endParaRPr lang="es-AR" sz="1400" b="0" strike="noStrike" spc="-1">
              <a:latin typeface="Times New Roman"/>
            </a:endParaRPr>
          </a:p>
        </p:txBody>
      </p:sp>
      <p:sp>
        <p:nvSpPr>
          <p:cNvPr id="5" name="Footer Placeholder 4"/>
          <p:cNvSpPr>
            <a:spLocks noGrp="1"/>
          </p:cNvSpPr>
          <p:nvPr>
            <p:ph type="ftr" sz="quarter" idx="3"/>
          </p:nvPr>
        </p:nvSpPr>
        <p:spPr>
          <a:xfrm>
            <a:off x="685331" y="5883276"/>
            <a:ext cx="5004665" cy="365125"/>
          </a:xfrm>
          <a:prstGeom prst="rect">
            <a:avLst/>
          </a:prstGeom>
        </p:spPr>
        <p:txBody>
          <a:bodyPr vert="horz" lIns="91440" tIns="45720" rIns="91440" bIns="45720" rtlCol="0" anchor="ctr"/>
          <a:lstStyle>
            <a:lvl1pPr algn="l">
              <a:defRPr sz="1000">
                <a:solidFill>
                  <a:schemeClr val="tx1"/>
                </a:solidFill>
              </a:defRPr>
            </a:lvl1pPr>
          </a:lstStyle>
          <a:p>
            <a:endParaRPr lang="es-AR" sz="2400" b="0" strike="noStrike" spc="-1">
              <a:latin typeface="Times New Roman"/>
            </a:endParaRPr>
          </a:p>
        </p:txBody>
      </p:sp>
      <p:sp>
        <p:nvSpPr>
          <p:cNvPr id="6" name="Slide Number Placeholder 5"/>
          <p:cNvSpPr>
            <a:spLocks noGrp="1"/>
          </p:cNvSpPr>
          <p:nvPr>
            <p:ph type="sldNum" sz="quarter" idx="4"/>
          </p:nvPr>
        </p:nvSpPr>
        <p:spPr>
          <a:xfrm>
            <a:off x="7885509" y="5883276"/>
            <a:ext cx="573161" cy="365125"/>
          </a:xfrm>
          <a:prstGeom prst="rect">
            <a:avLst/>
          </a:prstGeom>
        </p:spPr>
        <p:txBody>
          <a:bodyPr vert="horz" lIns="91440" tIns="45720" rIns="91440" bIns="45720" rtlCol="0" anchor="ctr"/>
          <a:lstStyle>
            <a:lvl1pPr algn="r">
              <a:defRPr sz="1000">
                <a:solidFill>
                  <a:schemeClr val="tx1"/>
                </a:solidFill>
              </a:defRPr>
            </a:lvl1pPr>
          </a:lstStyle>
          <a:p>
            <a:pPr algn="ctr">
              <a:lnSpc>
                <a:spcPct val="100000"/>
              </a:lnSpc>
            </a:pPr>
            <a:fld id="{1F1F8893-6BCB-42AB-9156-2AEE98502796}" type="slidenum">
              <a:rPr lang="es-AR" sz="1400" b="0" strike="noStrike" spc="-1" smtClean="0">
                <a:solidFill>
                  <a:srgbClr val="FFFFFF"/>
                </a:solidFill>
                <a:latin typeface="Franklin Gothic Book"/>
              </a:rPr>
              <a:t>‹Nº›</a:t>
            </a:fld>
            <a:endParaRPr lang="es-AR" sz="1400" b="0" strike="noStrike" spc="-1">
              <a:latin typeface="Times New Roman"/>
            </a:endParaRPr>
          </a:p>
        </p:txBody>
      </p:sp>
    </p:spTree>
    <p:extLst>
      <p:ext uri="{BB962C8B-B14F-4D97-AF65-F5344CB8AC3E}">
        <p14:creationId xmlns:p14="http://schemas.microsoft.com/office/powerpoint/2010/main" val="92498683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bbc.com/mundo/noticias-36989394" TargetMode="External"/><Relationship Id="rId2" Type="http://schemas.openxmlformats.org/officeDocument/2006/relationships/notesSlide" Target="../notesSlides/notesSlide1.xml"/><Relationship Id="rId1" Type="http://schemas.openxmlformats.org/officeDocument/2006/relationships/slideLayout" Target="../slideLayouts/slideLayout43.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www.youtube.com/watch?v=oR00_uLfGVE"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5.gif"/></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3.xml"/><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2" Type="http://schemas.openxmlformats.org/officeDocument/2006/relationships/hyperlink" Target="https://venezuela-news.com/conoces-reflect-nueva-pelicula-disney/" TargetMode="Externa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hyperlink" Target="https://youtu.be/cmhTqq5rzIo" TargetMode="External"/><Relationship Id="rId2" Type="http://schemas.openxmlformats.org/officeDocument/2006/relationships/slideLayout" Target="../slideLayouts/slideLayout1.xml"/><Relationship Id="rId1" Type="http://schemas.openxmlformats.org/officeDocument/2006/relationships/video" Target="https://www.youtube.com/embed/cmhTqq5rzIo" TargetMode="External"/><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countrymeters.info/en/World"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fao.org/3/cc0639es/online/cc0639es.html"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hyperlink" Target="https://oxfamilibrary.openrepository.com/bitstream/handle/10546/621477/bp-survival-of-the-richest-160123-es.pdf"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instagram.com/ugurgallen/" TargetMode="External"/><Relationship Id="rId2" Type="http://schemas.openxmlformats.org/officeDocument/2006/relationships/image" Target="../media/image10.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CustomShape 1"/>
          <p:cNvSpPr/>
          <p:nvPr/>
        </p:nvSpPr>
        <p:spPr>
          <a:xfrm>
            <a:off x="137786" y="460958"/>
            <a:ext cx="8880954" cy="6185880"/>
          </a:xfrm>
          <a:prstGeom prst="rect">
            <a:avLst/>
          </a:prstGeom>
          <a:noFill/>
          <a:ln w="9360">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s-AR" sz="3200" b="0" strike="noStrike" spc="-1" dirty="0">
                <a:solidFill>
                  <a:srgbClr val="000000"/>
                </a:solidFill>
                <a:latin typeface="Times New Roman"/>
              </a:rPr>
              <a:t>Caso Nestlé </a:t>
            </a:r>
            <a:endParaRPr lang="es-AR" sz="3200" b="0" strike="noStrike" spc="-1" dirty="0">
              <a:latin typeface="Arial"/>
            </a:endParaRPr>
          </a:p>
          <a:p>
            <a:pPr>
              <a:lnSpc>
                <a:spcPct val="100000"/>
              </a:lnSpc>
            </a:pPr>
            <a:r>
              <a:rPr lang="es-AR" sz="2800" b="0" strike="noStrike" spc="-1" dirty="0">
                <a:solidFill>
                  <a:srgbClr val="000000"/>
                </a:solidFill>
                <a:latin typeface="Times New Roman"/>
              </a:rPr>
              <a:t>En los 70</a:t>
            </a:r>
            <a:r>
              <a:rPr lang="es-AR" sz="2400" b="0" strike="noStrike" spc="-1" dirty="0">
                <a:solidFill>
                  <a:srgbClr val="000000"/>
                </a:solidFill>
                <a:latin typeface="Times New Roman"/>
              </a:rPr>
              <a:t>, a raíz del descenso de la tasa de</a:t>
            </a:r>
            <a:endParaRPr lang="es-AR" sz="2400" b="0" strike="noStrike" spc="-1" dirty="0">
              <a:latin typeface="Arial"/>
            </a:endParaRPr>
          </a:p>
          <a:p>
            <a:pPr>
              <a:lnSpc>
                <a:spcPct val="100000"/>
              </a:lnSpc>
            </a:pPr>
            <a:r>
              <a:rPr lang="es-AR" sz="2400" b="0" strike="noStrike" spc="-1" dirty="0">
                <a:solidFill>
                  <a:srgbClr val="000000"/>
                </a:solidFill>
                <a:latin typeface="Times New Roman"/>
              </a:rPr>
              <a:t>natalidad en los países desarrollados ,  </a:t>
            </a:r>
            <a:endParaRPr lang="es-AR" sz="2400" b="0" strike="noStrike" spc="-1" dirty="0">
              <a:latin typeface="Arial"/>
            </a:endParaRPr>
          </a:p>
          <a:p>
            <a:pPr>
              <a:lnSpc>
                <a:spcPct val="100000"/>
              </a:lnSpc>
            </a:pPr>
            <a:r>
              <a:rPr lang="es-AR" sz="2400" b="0" strike="noStrike" spc="-1" dirty="0">
                <a:solidFill>
                  <a:srgbClr val="000000"/>
                </a:solidFill>
                <a:latin typeface="Times New Roman"/>
              </a:rPr>
              <a:t>Nestlé decide introducir sus alimentos</a:t>
            </a:r>
            <a:endParaRPr lang="es-AR" sz="2400" b="0" strike="noStrike" spc="-1" dirty="0">
              <a:latin typeface="Arial"/>
            </a:endParaRPr>
          </a:p>
          <a:p>
            <a:pPr>
              <a:lnSpc>
                <a:spcPct val="100000"/>
              </a:lnSpc>
            </a:pPr>
            <a:r>
              <a:rPr lang="es-AR" sz="2400" b="0" strike="noStrike" spc="-1" dirty="0">
                <a:solidFill>
                  <a:srgbClr val="000000"/>
                </a:solidFill>
                <a:latin typeface="Times New Roman"/>
              </a:rPr>
              <a:t>para bebés en países del Tercer Mundo </a:t>
            </a:r>
            <a:endParaRPr lang="es-AR" sz="2400" b="0" strike="noStrike" spc="-1" dirty="0">
              <a:latin typeface="Arial"/>
            </a:endParaRPr>
          </a:p>
          <a:p>
            <a:pPr>
              <a:lnSpc>
                <a:spcPct val="100000"/>
              </a:lnSpc>
            </a:pPr>
            <a:r>
              <a:rPr lang="es-AR" sz="2400" b="0" strike="noStrike" spc="-1" dirty="0">
                <a:solidFill>
                  <a:srgbClr val="000000"/>
                </a:solidFill>
                <a:latin typeface="Times New Roman"/>
              </a:rPr>
              <a:t>de una alta natalidad. Tenía un doble propósito: por un lado, como trabajo social mejoraba la nutrición de dietas insuficientes y por otro lado, obtenía ganancias.</a:t>
            </a:r>
            <a:endParaRPr lang="es-AR" sz="2400" b="0" strike="noStrike" spc="-1" dirty="0">
              <a:latin typeface="Arial"/>
            </a:endParaRPr>
          </a:p>
          <a:p>
            <a:pPr>
              <a:lnSpc>
                <a:spcPct val="100000"/>
              </a:lnSpc>
            </a:pPr>
            <a:r>
              <a:rPr lang="es-AR" sz="2400" b="0" strike="noStrike" spc="-1" dirty="0">
                <a:solidFill>
                  <a:srgbClr val="000000"/>
                </a:solidFill>
                <a:latin typeface="Times New Roman"/>
              </a:rPr>
              <a:t>Años más tarde aparece un libro “Nestlé mata bebés”, ya que comprobaron que se producían más muertes de los niños alimentados con el producto. Las madres dejaban de amamantar y para hacer rendir más el alimento, aumentaban la cantidad de agua,  el agua contaminaba el producto y los bebés sin las defensas de la leche materna, morían.</a:t>
            </a:r>
            <a:endParaRPr lang="es-AR" sz="2400" b="0" strike="noStrike" spc="-1" dirty="0">
              <a:latin typeface="Arial"/>
            </a:endParaRPr>
          </a:p>
          <a:p>
            <a:pPr>
              <a:lnSpc>
                <a:spcPct val="100000"/>
              </a:lnSpc>
            </a:pPr>
            <a:endParaRPr lang="es-AR" sz="2400" b="0" strike="noStrike" spc="-1" dirty="0">
              <a:latin typeface="Arial"/>
            </a:endParaRPr>
          </a:p>
          <a:p>
            <a:pPr>
              <a:lnSpc>
                <a:spcPct val="100000"/>
              </a:lnSpc>
            </a:pPr>
            <a:r>
              <a:rPr lang="es-AR" sz="2400" b="0" strike="noStrike" spc="-1" dirty="0">
                <a:solidFill>
                  <a:srgbClr val="000000"/>
                </a:solidFill>
                <a:latin typeface="Times New Roman"/>
              </a:rPr>
              <a:t>Boicot a Nestlé: </a:t>
            </a:r>
            <a:r>
              <a:rPr lang="es-AR" sz="2400" b="0" u="sng" strike="noStrike" spc="-1" dirty="0">
                <a:solidFill>
                  <a:srgbClr val="CC9900"/>
                </a:solidFill>
                <a:uFillTx/>
                <a:latin typeface="Times New Roman"/>
                <a:hlinkClick r:id="rId3"/>
              </a:rPr>
              <a:t>https://www.bbc.com/mundo/noticias-36989394</a:t>
            </a:r>
            <a:endParaRPr lang="es-AR" sz="2400" b="0" strike="noStrike" spc="-1" dirty="0">
              <a:latin typeface="Arial"/>
            </a:endParaRPr>
          </a:p>
          <a:p>
            <a:pPr>
              <a:lnSpc>
                <a:spcPct val="100000"/>
              </a:lnSpc>
            </a:pPr>
            <a:endParaRPr lang="es-AR" sz="2400" b="0" strike="noStrike" spc="-1" dirty="0">
              <a:latin typeface="Arial"/>
            </a:endParaRPr>
          </a:p>
        </p:txBody>
      </p:sp>
      <p:sp>
        <p:nvSpPr>
          <p:cNvPr id="318" name="CustomShape 2"/>
          <p:cNvSpPr/>
          <p:nvPr/>
        </p:nvSpPr>
        <p:spPr>
          <a:xfrm>
            <a:off x="0" y="7174080"/>
            <a:ext cx="9143640" cy="360"/>
          </a:xfrm>
          <a:prstGeom prst="rect">
            <a:avLst/>
          </a:prstGeom>
          <a:noFill/>
          <a:ln w="9360">
            <a:noFill/>
          </a:ln>
        </p:spPr>
        <p:style>
          <a:lnRef idx="0">
            <a:scrgbClr r="0" g="0" b="0"/>
          </a:lnRef>
          <a:fillRef idx="0">
            <a:scrgbClr r="0" g="0" b="0"/>
          </a:fillRef>
          <a:effectRef idx="0">
            <a:scrgbClr r="0" g="0" b="0"/>
          </a:effectRef>
          <a:fontRef idx="minor"/>
        </p:style>
      </p:sp>
      <p:pic>
        <p:nvPicPr>
          <p:cNvPr id="2" name="Imagen 1"/>
          <p:cNvPicPr>
            <a:picLocks noChangeAspect="1"/>
          </p:cNvPicPr>
          <p:nvPr/>
        </p:nvPicPr>
        <p:blipFill>
          <a:blip r:embed="rId4"/>
          <a:stretch>
            <a:fillRect/>
          </a:stretch>
        </p:blipFill>
        <p:spPr>
          <a:xfrm>
            <a:off x="6087649" y="88009"/>
            <a:ext cx="2674241" cy="237961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lobal Digital Overview January 2022 DataReport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07" y="933993"/>
            <a:ext cx="8290560" cy="5699760"/>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704850" y="192817"/>
            <a:ext cx="7391400" cy="553998"/>
          </a:xfrm>
          <a:prstGeom prst="rect">
            <a:avLst/>
          </a:prstGeom>
        </p:spPr>
        <p:txBody>
          <a:bodyPr wrap="square">
            <a:spAutoFit/>
          </a:bodyPr>
          <a:lstStyle/>
          <a:p>
            <a:pPr algn="ctr"/>
            <a:r>
              <a:rPr lang="en-US" b="1" cap="all" dirty="0">
                <a:solidFill>
                  <a:srgbClr val="FF9700"/>
                </a:solidFill>
                <a:latin typeface="Times New Roman" panose="02020603050405020304" pitchFamily="18" charset="0"/>
                <a:cs typeface="Times New Roman" panose="02020603050405020304" pitchFamily="18" charset="0"/>
              </a:rPr>
              <a:t>DIGITAL 2022: GLOBAL OVERVIEW REPORT</a:t>
            </a:r>
          </a:p>
          <a:p>
            <a:pPr algn="ctr"/>
            <a:r>
              <a:rPr lang="en-US" sz="1200" b="1" cap="all" dirty="0">
                <a:solidFill>
                  <a:srgbClr val="FF9700"/>
                </a:solidFill>
                <a:latin typeface="Times New Roman" panose="02020603050405020304" pitchFamily="18" charset="0"/>
                <a:cs typeface="Times New Roman" panose="02020603050405020304" pitchFamily="18" charset="0"/>
              </a:rPr>
              <a:t>https://datareportal.com/reports/digital-2022-global-overview-report</a:t>
            </a:r>
            <a:endParaRPr lang="en-US" sz="1200" b="1" i="0" cap="all" dirty="0">
              <a:solidFill>
                <a:srgbClr val="FF97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7916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TextShape 1"/>
          <p:cNvSpPr txBox="1"/>
          <p:nvPr/>
        </p:nvSpPr>
        <p:spPr>
          <a:xfrm>
            <a:off x="981240" y="5657040"/>
            <a:ext cx="6542985" cy="1337760"/>
          </a:xfrm>
          <a:prstGeom prst="rect">
            <a:avLst/>
          </a:prstGeom>
          <a:noFill/>
          <a:ln>
            <a:noFill/>
          </a:ln>
        </p:spPr>
        <p:txBody>
          <a:bodyPr lIns="90000" tIns="45000" rIns="90000" bIns="45000">
            <a:noAutofit/>
          </a:bodyPr>
          <a:lstStyle/>
          <a:p>
            <a:endParaRPr lang="es-AR" sz="2600" b="0" strike="noStrike" spc="-1">
              <a:solidFill>
                <a:srgbClr val="000000"/>
              </a:solidFill>
              <a:latin typeface="Perpetua"/>
            </a:endParaRPr>
          </a:p>
        </p:txBody>
      </p:sp>
      <p:pic>
        <p:nvPicPr>
          <p:cNvPr id="2" name="Picture 2" descr="Usuarios globales de Internet a lo largo del tiempo Enero de 2022 DataReport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50520"/>
            <a:ext cx="8458200" cy="632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873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Poblaciones desconectadas Informe de datos de enero de 20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04800"/>
            <a:ext cx="8717280" cy="6355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0826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5A93C8A1-D014-40A2-B19F-A7244D20BFCF}"/>
              </a:ext>
            </a:extLst>
          </p:cNvPr>
          <p:cNvSpPr>
            <a:spLocks noGrp="1"/>
          </p:cNvSpPr>
          <p:nvPr>
            <p:ph type="subTitle"/>
          </p:nvPr>
        </p:nvSpPr>
        <p:spPr>
          <a:xfrm>
            <a:off x="915120" y="4911521"/>
            <a:ext cx="8228880" cy="997196"/>
          </a:xfrm>
        </p:spPr>
        <p:txBody>
          <a:bodyPr/>
          <a:lstStyle/>
          <a:p>
            <a:endParaRPr lang="es-ES" sz="2400" dirty="0"/>
          </a:p>
          <a:p>
            <a:endParaRPr lang="es-ES" sz="1600" dirty="0"/>
          </a:p>
          <a:p>
            <a:endParaRPr lang="es-ES" sz="1600" dirty="0"/>
          </a:p>
          <a:p>
            <a:endParaRPr lang="es-AR" sz="1600" dirty="0"/>
          </a:p>
        </p:txBody>
      </p:sp>
      <p:sp>
        <p:nvSpPr>
          <p:cNvPr id="4" name="Rectángulo 3">
            <a:extLst>
              <a:ext uri="{FF2B5EF4-FFF2-40B4-BE49-F238E27FC236}">
                <a16:creationId xmlns:a16="http://schemas.microsoft.com/office/drawing/2014/main" id="{79CE1AF5-64DB-4350-870B-5F0B5C9081B3}"/>
              </a:ext>
            </a:extLst>
          </p:cNvPr>
          <p:cNvSpPr/>
          <p:nvPr/>
        </p:nvSpPr>
        <p:spPr>
          <a:xfrm>
            <a:off x="227847" y="258901"/>
            <a:ext cx="8410072" cy="3447098"/>
          </a:xfrm>
          <a:prstGeom prst="rect">
            <a:avLst/>
          </a:prstGeom>
        </p:spPr>
        <p:txBody>
          <a:bodyPr wrap="square">
            <a:spAutoFit/>
          </a:bodyPr>
          <a:lstStyle/>
          <a:p>
            <a:r>
              <a:rPr lang="es-ES" sz="2000" b="1" dirty="0"/>
              <a:t>Medioambiente: Antropoceno, nueva era geológica</a:t>
            </a:r>
            <a:r>
              <a:rPr lang="es-ES" dirty="0"/>
              <a:t>?</a:t>
            </a:r>
          </a:p>
          <a:p>
            <a:endParaRPr lang="es-ES" dirty="0"/>
          </a:p>
          <a:p>
            <a:r>
              <a:rPr lang="es-ES" dirty="0"/>
              <a:t>Por primera vez en la historia todo lo fabricado por el ser humano en el planeta (masa antropogénica) superó a la masa conjunta de los seres vivos (biomasa).</a:t>
            </a:r>
          </a:p>
          <a:p>
            <a:endParaRPr lang="es-ES" dirty="0"/>
          </a:p>
          <a:p>
            <a:r>
              <a:rPr lang="es-ES" dirty="0"/>
              <a:t>“Hemos podido calcular la masa de los materiales construidos por el hombre, y el hecho de que supera a la biomasa es un motivo para que todos reflexionemos sobre el impacto de la actividad humana en la Tierra, el nivel de consumo, cómo usamos los recursos y nuestra responsabilidad a la hora de lograr un mejor equilibrio”</a:t>
            </a:r>
          </a:p>
          <a:p>
            <a:endParaRPr lang="es-ES" dirty="0"/>
          </a:p>
          <a:p>
            <a:r>
              <a:rPr lang="es-ES" dirty="0"/>
              <a:t>https://www.nature.com/articles/s41586-020-3010-5</a:t>
            </a:r>
          </a:p>
        </p:txBody>
      </p:sp>
      <p:pic>
        <p:nvPicPr>
          <p:cNvPr id="5" name="Imagen 4">
            <a:extLst>
              <a:ext uri="{FF2B5EF4-FFF2-40B4-BE49-F238E27FC236}">
                <a16:creationId xmlns:a16="http://schemas.microsoft.com/office/drawing/2014/main" id="{29FB51FE-5C9E-4793-B6FA-E38915766F9D}"/>
              </a:ext>
            </a:extLst>
          </p:cNvPr>
          <p:cNvPicPr>
            <a:picLocks noChangeAspect="1"/>
          </p:cNvPicPr>
          <p:nvPr/>
        </p:nvPicPr>
        <p:blipFill>
          <a:blip r:embed="rId2"/>
          <a:stretch>
            <a:fillRect/>
          </a:stretch>
        </p:blipFill>
        <p:spPr>
          <a:xfrm>
            <a:off x="2168190" y="4096421"/>
            <a:ext cx="4121819" cy="2113046"/>
          </a:xfrm>
          <a:prstGeom prst="rect">
            <a:avLst/>
          </a:prstGeom>
        </p:spPr>
      </p:pic>
    </p:spTree>
    <p:extLst>
      <p:ext uri="{BB962C8B-B14F-4D97-AF65-F5344CB8AC3E}">
        <p14:creationId xmlns:p14="http://schemas.microsoft.com/office/powerpoint/2010/main" val="2101284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TextShape 1"/>
          <p:cNvSpPr txBox="1"/>
          <p:nvPr/>
        </p:nvSpPr>
        <p:spPr>
          <a:xfrm>
            <a:off x="467640" y="6165360"/>
            <a:ext cx="8229240" cy="431640"/>
          </a:xfrm>
          <a:prstGeom prst="rect">
            <a:avLst/>
          </a:prstGeom>
          <a:noFill/>
          <a:ln>
            <a:noFill/>
          </a:ln>
        </p:spPr>
        <p:txBody>
          <a:bodyPr lIns="90000" tIns="45000" rIns="90000" bIns="91440" anchor="b">
            <a:normAutofit fontScale="84500" lnSpcReduction="20000"/>
          </a:bodyPr>
          <a:lstStyle/>
          <a:p>
            <a:pPr>
              <a:lnSpc>
                <a:spcPct val="100000"/>
              </a:lnSpc>
            </a:pPr>
            <a:r>
              <a:rPr lang="es-AR" sz="1400" b="0" strike="noStrike" spc="-1">
                <a:solidFill>
                  <a:srgbClr val="000000"/>
                </a:solidFill>
                <a:latin typeface="Franklin Gothic Book"/>
              </a:rPr>
              <a:t>		</a:t>
            </a:r>
            <a:br/>
            <a:endParaRPr lang="es-AR" sz="1400" b="0" strike="noStrike" spc="-1">
              <a:solidFill>
                <a:srgbClr val="000000"/>
              </a:solidFill>
              <a:latin typeface="Arial"/>
            </a:endParaRPr>
          </a:p>
        </p:txBody>
      </p:sp>
      <p:sp>
        <p:nvSpPr>
          <p:cNvPr id="334" name="CustomShape 2"/>
          <p:cNvSpPr/>
          <p:nvPr/>
        </p:nvSpPr>
        <p:spPr>
          <a:xfrm>
            <a:off x="2602080" y="260280"/>
            <a:ext cx="2945463" cy="398655"/>
          </a:xfrm>
          <a:prstGeom prst="rect">
            <a:avLst/>
          </a:prstGeom>
          <a:noFill/>
          <a:ln w="936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AR" sz="2000" b="1" strike="noStrike" spc="-1" dirty="0">
                <a:solidFill>
                  <a:srgbClr val="000000"/>
                </a:solidFill>
                <a:latin typeface="Times New Roman" panose="02020603050405020304" pitchFamily="18" charset="0"/>
                <a:cs typeface="Times New Roman" panose="02020603050405020304" pitchFamily="18" charset="0"/>
              </a:rPr>
              <a:t>Grados de  Globalización</a:t>
            </a:r>
            <a:endParaRPr lang="es-AR" sz="2000" b="0" strike="noStrike" spc="-1" dirty="0">
              <a:latin typeface="Times New Roman" panose="02020603050405020304" pitchFamily="18" charset="0"/>
              <a:cs typeface="Times New Roman" panose="02020603050405020304" pitchFamily="18" charset="0"/>
            </a:endParaRPr>
          </a:p>
        </p:txBody>
      </p:sp>
      <p:sp>
        <p:nvSpPr>
          <p:cNvPr id="335" name="CustomShape 3"/>
          <p:cNvSpPr/>
          <p:nvPr/>
        </p:nvSpPr>
        <p:spPr>
          <a:xfrm>
            <a:off x="1187640" y="6237360"/>
            <a:ext cx="627156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AR" sz="1800" b="0" strike="noStrike" spc="-1">
                <a:solidFill>
                  <a:srgbClr val="000000"/>
                </a:solidFill>
                <a:latin typeface="Arial"/>
              </a:rPr>
              <a:t>Airtraffic </a:t>
            </a:r>
            <a:r>
              <a:rPr lang="es-AR" sz="1800" b="0" u="sng" strike="noStrike" spc="-1">
                <a:solidFill>
                  <a:srgbClr val="CC9900"/>
                </a:solidFill>
                <a:uFillTx/>
                <a:latin typeface="Arial"/>
                <a:hlinkClick r:id="rId3"/>
              </a:rPr>
              <a:t>:  www.youtube.com/watch?v=oR00_uLfGVE#t=51</a:t>
            </a:r>
            <a:endParaRPr lang="es-AR" sz="1800" b="0" strike="noStrike" spc="-1">
              <a:latin typeface="Arial"/>
            </a:endParaRPr>
          </a:p>
        </p:txBody>
      </p:sp>
      <p:pic>
        <p:nvPicPr>
          <p:cNvPr id="336" name="2 Imagen"/>
          <p:cNvPicPr/>
          <p:nvPr/>
        </p:nvPicPr>
        <p:blipFill>
          <a:blip r:embed="rId4"/>
          <a:stretch/>
        </p:blipFill>
        <p:spPr>
          <a:xfrm>
            <a:off x="395640" y="672600"/>
            <a:ext cx="8280720" cy="5369040"/>
          </a:xfrm>
          <a:prstGeom prst="rect">
            <a:avLst/>
          </a:prstGeom>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TextShape 1"/>
          <p:cNvSpPr txBox="1"/>
          <p:nvPr/>
        </p:nvSpPr>
        <p:spPr>
          <a:xfrm>
            <a:off x="457200" y="277920"/>
            <a:ext cx="8229240" cy="1139400"/>
          </a:xfrm>
          <a:prstGeom prst="rect">
            <a:avLst/>
          </a:prstGeom>
          <a:noFill/>
          <a:ln>
            <a:noFill/>
          </a:ln>
        </p:spPr>
        <p:txBody>
          <a:bodyPr lIns="90000" tIns="45000" rIns="90000" bIns="91440" anchor="b">
            <a:noAutofit/>
          </a:bodyPr>
          <a:lstStyle/>
          <a:p>
            <a:endParaRPr lang="es-AR" sz="4000" b="0" strike="noStrike" spc="-1">
              <a:solidFill>
                <a:srgbClr val="000000"/>
              </a:solidFill>
              <a:latin typeface="Arial"/>
            </a:endParaRPr>
          </a:p>
        </p:txBody>
      </p:sp>
      <p:pic>
        <p:nvPicPr>
          <p:cNvPr id="338" name="Marcador de imágenes en línea 4"/>
          <p:cNvPicPr/>
          <p:nvPr/>
        </p:nvPicPr>
        <p:blipFill>
          <a:blip r:embed="rId2"/>
          <a:stretch/>
        </p:blipFill>
        <p:spPr>
          <a:xfrm>
            <a:off x="314324" y="277920"/>
            <a:ext cx="8578035" cy="6319080"/>
          </a:xfrm>
          <a:prstGeom prst="rect">
            <a:avLst/>
          </a:prstGeom>
          <a:ln w="6480">
            <a:solidFill>
              <a:schemeClr val="tx1">
                <a:alpha val="100000"/>
              </a:schemeClr>
            </a:solidFill>
            <a:rou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TextShape 1"/>
          <p:cNvSpPr txBox="1"/>
          <p:nvPr/>
        </p:nvSpPr>
        <p:spPr>
          <a:xfrm>
            <a:off x="457200" y="277920"/>
            <a:ext cx="8229240" cy="1139400"/>
          </a:xfrm>
          <a:prstGeom prst="rect">
            <a:avLst/>
          </a:prstGeom>
          <a:noFill/>
          <a:ln>
            <a:noFill/>
          </a:ln>
        </p:spPr>
        <p:txBody>
          <a:bodyPr lIns="90000" tIns="45000" rIns="90000" bIns="91440" anchor="b">
            <a:noAutofit/>
          </a:bodyPr>
          <a:lstStyle/>
          <a:p>
            <a:endParaRPr lang="es-AR" sz="4000" b="0" strike="noStrike" spc="-1">
              <a:solidFill>
                <a:srgbClr val="000000"/>
              </a:solidFill>
              <a:latin typeface="Arial"/>
            </a:endParaRPr>
          </a:p>
        </p:txBody>
      </p:sp>
      <p:sp>
        <p:nvSpPr>
          <p:cNvPr id="340" name="TextShape 2"/>
          <p:cNvSpPr txBox="1"/>
          <p:nvPr/>
        </p:nvSpPr>
        <p:spPr>
          <a:xfrm>
            <a:off x="457200" y="1600200"/>
            <a:ext cx="4038120" cy="4530240"/>
          </a:xfrm>
          <a:prstGeom prst="rect">
            <a:avLst/>
          </a:prstGeom>
          <a:noFill/>
          <a:ln>
            <a:noFill/>
          </a:ln>
        </p:spPr>
        <p:txBody>
          <a:bodyPr lIns="90000" tIns="45000" rIns="90000" bIns="45000">
            <a:noAutofit/>
          </a:bodyPr>
          <a:lstStyle/>
          <a:p>
            <a:endParaRPr lang="es-AR" sz="2600" b="0" strike="noStrike" spc="-1">
              <a:solidFill>
                <a:srgbClr val="000000"/>
              </a:solidFill>
              <a:latin typeface="Perpetua"/>
            </a:endParaRPr>
          </a:p>
        </p:txBody>
      </p:sp>
      <p:pic>
        <p:nvPicPr>
          <p:cNvPr id="341" name="Marcador de imágenes en línea 4"/>
          <p:cNvPicPr/>
          <p:nvPr/>
        </p:nvPicPr>
        <p:blipFill>
          <a:blip r:embed="rId2"/>
          <a:stretch/>
        </p:blipFill>
        <p:spPr>
          <a:xfrm>
            <a:off x="294509" y="460800"/>
            <a:ext cx="5972021" cy="2882880"/>
          </a:xfrm>
          <a:prstGeom prst="rect">
            <a:avLst/>
          </a:prstGeom>
          <a:ln w="6480">
            <a:solidFill>
              <a:schemeClr val="tx1">
                <a:alpha val="100000"/>
              </a:schemeClr>
            </a:solidFill>
            <a:round/>
          </a:ln>
        </p:spPr>
      </p:pic>
      <p:pic>
        <p:nvPicPr>
          <p:cNvPr id="342" name="Imagen 5"/>
          <p:cNvPicPr/>
          <p:nvPr/>
        </p:nvPicPr>
        <p:blipFill>
          <a:blip r:embed="rId3"/>
          <a:stretch/>
        </p:blipFill>
        <p:spPr>
          <a:xfrm>
            <a:off x="457200" y="3526560"/>
            <a:ext cx="5427900" cy="2882880"/>
          </a:xfrm>
          <a:prstGeom prst="rect">
            <a:avLst/>
          </a:prstGeom>
          <a:ln>
            <a:noFill/>
          </a:ln>
        </p:spPr>
      </p:pic>
      <p:pic>
        <p:nvPicPr>
          <p:cNvPr id="343" name="Imagen 6"/>
          <p:cNvPicPr/>
          <p:nvPr/>
        </p:nvPicPr>
        <p:blipFill>
          <a:blip r:embed="rId4"/>
          <a:stretch/>
        </p:blipFill>
        <p:spPr>
          <a:xfrm>
            <a:off x="6103838" y="1062360"/>
            <a:ext cx="2883751" cy="4251600"/>
          </a:xfrm>
          <a:prstGeom prst="rect">
            <a:avLst/>
          </a:prstGeom>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844ECFC9-24D5-454A-B660-B6B36665770E}"/>
              </a:ext>
            </a:extLst>
          </p:cNvPr>
          <p:cNvSpPr/>
          <p:nvPr/>
        </p:nvSpPr>
        <p:spPr>
          <a:xfrm>
            <a:off x="1000125" y="-8422064"/>
            <a:ext cx="6991350" cy="8279190"/>
          </a:xfrm>
          <a:prstGeom prst="rect">
            <a:avLst/>
          </a:prstGeom>
        </p:spPr>
        <p:txBody>
          <a:bodyPr wrap="square">
            <a:spAutoFit/>
          </a:bodyPr>
          <a:lstStyle/>
          <a:p>
            <a:r>
              <a:rPr lang="es-ES" sz="1600" dirty="0"/>
              <a:t>Comcast: Es una compañía de medios y tecnología con sede en EE. UU. Propietaria de </a:t>
            </a:r>
            <a:r>
              <a:rPr lang="es-ES" sz="1600" dirty="0" err="1"/>
              <a:t>NBCUniversal</a:t>
            </a:r>
            <a:r>
              <a:rPr lang="es-ES" sz="1600" dirty="0"/>
              <a:t>, que incluye NBC, Telemundo, Universal </a:t>
            </a:r>
            <a:r>
              <a:rPr lang="es-ES" sz="1600" dirty="0" err="1"/>
              <a:t>Pictures</a:t>
            </a:r>
            <a:r>
              <a:rPr lang="es-ES" sz="1600" dirty="0"/>
              <a:t>, DreamWorks </a:t>
            </a:r>
            <a:r>
              <a:rPr lang="es-ES" sz="1600" dirty="0" err="1"/>
              <a:t>Animation</a:t>
            </a:r>
            <a:r>
              <a:rPr lang="es-ES" sz="1600" dirty="0"/>
              <a:t>, CNBC, MSNBC, entre otros.</a:t>
            </a:r>
          </a:p>
          <a:p>
            <a:endParaRPr lang="es-ES" sz="1600" dirty="0"/>
          </a:p>
          <a:p>
            <a:r>
              <a:rPr lang="es-ES" sz="1600" dirty="0"/>
              <a:t>Walt Disney Company: Es una compañía de medios y entretenimiento con sede en EE. UU. Propietaria de ABC, ESPN, Marvel, Pixar, Lucasfilm, </a:t>
            </a:r>
            <a:r>
              <a:rPr lang="es-ES" sz="1600" dirty="0" err="1"/>
              <a:t>National</a:t>
            </a:r>
            <a:r>
              <a:rPr lang="es-ES" sz="1600" dirty="0"/>
              <a:t> </a:t>
            </a:r>
            <a:r>
              <a:rPr lang="es-ES" sz="1600" dirty="0" err="1"/>
              <a:t>Geographic</a:t>
            </a:r>
            <a:r>
              <a:rPr lang="es-ES" sz="1600" dirty="0"/>
              <a:t>, entre otros.</a:t>
            </a:r>
          </a:p>
          <a:p>
            <a:endParaRPr lang="es-ES" sz="1600" dirty="0"/>
          </a:p>
          <a:p>
            <a:r>
              <a:rPr lang="es-ES" sz="1600" dirty="0" err="1"/>
              <a:t>ViacomCBS</a:t>
            </a:r>
            <a:r>
              <a:rPr lang="es-ES" sz="1600" dirty="0"/>
              <a:t>: Es una compañía de medios con sede en EE. UU. Propietaria de CBS, </a:t>
            </a:r>
            <a:r>
              <a:rPr lang="es-ES" sz="1600" dirty="0" err="1"/>
              <a:t>Showtime</a:t>
            </a:r>
            <a:r>
              <a:rPr lang="es-ES" sz="1600" dirty="0"/>
              <a:t>, </a:t>
            </a:r>
            <a:r>
              <a:rPr lang="es-ES" sz="1600" dirty="0" err="1"/>
              <a:t>Nickelodeon</a:t>
            </a:r>
            <a:r>
              <a:rPr lang="es-ES" sz="1600" dirty="0"/>
              <a:t>, MTV, BET, Paramount </a:t>
            </a:r>
            <a:r>
              <a:rPr lang="es-ES" sz="1600" dirty="0" err="1"/>
              <a:t>Pictures</a:t>
            </a:r>
            <a:r>
              <a:rPr lang="es-ES" sz="1600" dirty="0"/>
              <a:t>, entre otros.</a:t>
            </a:r>
          </a:p>
          <a:p>
            <a:endParaRPr lang="es-ES" sz="1600" dirty="0"/>
          </a:p>
          <a:p>
            <a:r>
              <a:rPr lang="es-ES" sz="1600" dirty="0"/>
              <a:t>News </a:t>
            </a:r>
            <a:r>
              <a:rPr lang="es-ES" sz="1600" dirty="0" err="1"/>
              <a:t>Corp</a:t>
            </a:r>
            <a:r>
              <a:rPr lang="es-ES" sz="1600" dirty="0"/>
              <a:t>: Es una compañía de medios con sede en Australia y propiedad de Rupert Murdoch. Posee medios como </a:t>
            </a:r>
            <a:r>
              <a:rPr lang="es-ES" sz="1600" dirty="0" err="1"/>
              <a:t>The</a:t>
            </a:r>
            <a:r>
              <a:rPr lang="es-ES" sz="1600" dirty="0"/>
              <a:t> Wall Street </a:t>
            </a:r>
            <a:r>
              <a:rPr lang="es-ES" sz="1600" dirty="0" err="1"/>
              <a:t>Journal</a:t>
            </a:r>
            <a:r>
              <a:rPr lang="es-ES" sz="1600" dirty="0"/>
              <a:t>, </a:t>
            </a:r>
            <a:r>
              <a:rPr lang="es-ES" sz="1600" dirty="0" err="1"/>
              <a:t>HarperCollins</a:t>
            </a:r>
            <a:r>
              <a:rPr lang="es-ES" sz="1600" dirty="0"/>
              <a:t>, New York Post, entre otros.</a:t>
            </a:r>
          </a:p>
          <a:p>
            <a:endParaRPr lang="es-ES" sz="1600" dirty="0"/>
          </a:p>
          <a:p>
            <a:r>
              <a:rPr lang="es-ES" sz="1600" dirty="0" err="1"/>
              <a:t>Bertelsmann</a:t>
            </a:r>
            <a:r>
              <a:rPr lang="es-ES" sz="1600" dirty="0"/>
              <a:t>: Es una compañía de medios alemana propietaria de </a:t>
            </a:r>
            <a:r>
              <a:rPr lang="es-ES" sz="1600" dirty="0" err="1"/>
              <a:t>Penguin</a:t>
            </a:r>
            <a:r>
              <a:rPr lang="es-ES" sz="1600" dirty="0"/>
              <a:t> </a:t>
            </a:r>
            <a:r>
              <a:rPr lang="es-ES" sz="1600" dirty="0" err="1"/>
              <a:t>Random</a:t>
            </a:r>
            <a:r>
              <a:rPr lang="es-ES" sz="1600" dirty="0"/>
              <a:t> House, </a:t>
            </a:r>
            <a:r>
              <a:rPr lang="es-ES" sz="1600" dirty="0" err="1"/>
              <a:t>Gruner</a:t>
            </a:r>
            <a:r>
              <a:rPr lang="es-ES" sz="1600" dirty="0"/>
              <a:t> + </a:t>
            </a:r>
            <a:r>
              <a:rPr lang="es-ES" sz="1600" dirty="0" err="1"/>
              <a:t>Jahr</a:t>
            </a:r>
            <a:r>
              <a:rPr lang="es-ES" sz="1600" dirty="0"/>
              <a:t>, RTL </a:t>
            </a:r>
            <a:r>
              <a:rPr lang="es-ES" sz="1600" dirty="0" err="1"/>
              <a:t>Group</a:t>
            </a:r>
            <a:r>
              <a:rPr lang="es-ES" sz="1600" dirty="0"/>
              <a:t>, entre otros.</a:t>
            </a:r>
          </a:p>
          <a:p>
            <a:endParaRPr lang="es-ES" sz="1600" dirty="0"/>
          </a:p>
          <a:p>
            <a:r>
              <a:rPr lang="es-ES" sz="1600" dirty="0"/>
              <a:t>AT&amp;T: Es una compañía de telecomunicaciones y medios con sede en EE. UU. Propietaria de </a:t>
            </a:r>
            <a:r>
              <a:rPr lang="es-ES" sz="1600" dirty="0" err="1"/>
              <a:t>WarnerMedia</a:t>
            </a:r>
            <a:r>
              <a:rPr lang="es-ES" sz="1600" dirty="0"/>
              <a:t>, que incluye HBO, CNN, </a:t>
            </a:r>
            <a:r>
              <a:rPr lang="es-ES" sz="1600" dirty="0" err="1"/>
              <a:t>Cartoon</a:t>
            </a:r>
            <a:r>
              <a:rPr lang="es-ES" sz="1600" dirty="0"/>
              <a:t> Network, entre otros.</a:t>
            </a:r>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p:txBody>
      </p:sp>
      <p:sp>
        <p:nvSpPr>
          <p:cNvPr id="2" name="Subtítulo 1">
            <a:extLst>
              <a:ext uri="{FF2B5EF4-FFF2-40B4-BE49-F238E27FC236}">
                <a16:creationId xmlns:a16="http://schemas.microsoft.com/office/drawing/2014/main" id="{76944EA5-3AAD-498C-9278-EC58A6971055}"/>
              </a:ext>
            </a:extLst>
          </p:cNvPr>
          <p:cNvSpPr>
            <a:spLocks noGrp="1"/>
          </p:cNvSpPr>
          <p:nvPr>
            <p:ph type="subTitle"/>
          </p:nvPr>
        </p:nvSpPr>
        <p:spPr>
          <a:xfrm>
            <a:off x="528637" y="391421"/>
            <a:ext cx="8258175" cy="6137967"/>
          </a:xfrm>
        </p:spPr>
        <p:txBody>
          <a:bodyPr/>
          <a:lstStyle/>
          <a:p>
            <a:r>
              <a:rPr lang="es-ES" dirty="0"/>
              <a:t>70% de los medios de comunicación están concentrados en 6 grandes conglomerados: </a:t>
            </a:r>
          </a:p>
          <a:p>
            <a:endParaRPr lang="es-AR" b="1" i="1" dirty="0"/>
          </a:p>
          <a:p>
            <a:r>
              <a:rPr lang="es-AR" sz="1800" b="1" i="1" dirty="0" err="1"/>
              <a:t>Viacom</a:t>
            </a:r>
            <a:r>
              <a:rPr lang="es-AR" sz="1800" b="1" i="1" dirty="0"/>
              <a:t> CBS.</a:t>
            </a:r>
            <a:endParaRPr lang="es-AR" sz="1800" dirty="0"/>
          </a:p>
          <a:p>
            <a:r>
              <a:rPr lang="es-AR" sz="1800" b="1" i="1" dirty="0"/>
              <a:t>NBC Comcast Vivendi.</a:t>
            </a:r>
            <a:endParaRPr lang="es-AR" sz="1800" dirty="0"/>
          </a:p>
          <a:p>
            <a:r>
              <a:rPr lang="es-AR" sz="1800" b="1" i="1" dirty="0" err="1"/>
              <a:t>Berteslmann</a:t>
            </a:r>
            <a:r>
              <a:rPr lang="es-AR" sz="1800" b="1" i="1" dirty="0"/>
              <a:t>, </a:t>
            </a:r>
          </a:p>
          <a:p>
            <a:r>
              <a:rPr lang="es-AR" sz="1800" b="1" i="1" dirty="0"/>
              <a:t>Times Warner</a:t>
            </a:r>
            <a:r>
              <a:rPr lang="es-AR" sz="1800" b="1" dirty="0"/>
              <a:t> con el grupo</a:t>
            </a:r>
            <a:r>
              <a:rPr lang="es-AR" sz="1800" b="1" i="1" dirty="0"/>
              <a:t> T&amp;T.</a:t>
            </a:r>
            <a:endParaRPr lang="es-AR" sz="1800" dirty="0"/>
          </a:p>
          <a:p>
            <a:r>
              <a:rPr lang="es-AR" sz="1800" b="1" i="1" dirty="0"/>
              <a:t>News </a:t>
            </a:r>
            <a:r>
              <a:rPr lang="es-AR" sz="1800" b="1" i="1" dirty="0" err="1"/>
              <a:t>Corporation</a:t>
            </a:r>
            <a:r>
              <a:rPr lang="es-AR" sz="1800" b="1" i="1" dirty="0"/>
              <a:t>.</a:t>
            </a:r>
            <a:endParaRPr lang="es-AR" sz="1800" dirty="0"/>
          </a:p>
          <a:p>
            <a:r>
              <a:rPr lang="es-AR" sz="1800" b="1" i="1" dirty="0"/>
              <a:t>ABC – </a:t>
            </a:r>
            <a:r>
              <a:rPr lang="es-AR" sz="1800" b="1" i="1" dirty="0">
                <a:hlinkClick r:id="rId2">
                  <a:extLst>
                    <a:ext uri="{A12FA001-AC4F-418D-AE19-62706E023703}">
                      <ahyp:hlinkClr xmlns:ahyp="http://schemas.microsoft.com/office/drawing/2018/hyperlinkcolor" val="tx"/>
                    </a:ext>
                  </a:extLst>
                </a:hlinkClick>
              </a:rPr>
              <a:t>Disney </a:t>
            </a:r>
            <a:r>
              <a:rPr lang="es-AR" sz="1800" b="1" i="1" dirty="0" err="1">
                <a:hlinkClick r:id="rId2">
                  <a:extLst>
                    <a:ext uri="{A12FA001-AC4F-418D-AE19-62706E023703}">
                      <ahyp:hlinkClr xmlns:ahyp="http://schemas.microsoft.com/office/drawing/2018/hyperlinkcolor" val="tx"/>
                    </a:ext>
                  </a:extLst>
                </a:hlinkClick>
              </a:rPr>
              <a:t>Television</a:t>
            </a:r>
            <a:r>
              <a:rPr lang="es-AR" sz="1800" b="1" i="1" dirty="0"/>
              <a:t> </a:t>
            </a:r>
            <a:r>
              <a:rPr lang="es-AR" sz="1800" b="1" i="1" dirty="0" err="1"/>
              <a:t>Group</a:t>
            </a:r>
            <a:r>
              <a:rPr lang="es-AR" sz="1800" b="1" i="1" dirty="0"/>
              <a:t>.</a:t>
            </a:r>
          </a:p>
          <a:p>
            <a:endParaRPr lang="es-AR" sz="1800" b="1" i="1" dirty="0"/>
          </a:p>
          <a:p>
            <a:pPr marL="0" indent="0">
              <a:buNone/>
            </a:pPr>
            <a:r>
              <a:rPr lang="es-AR" spc="-1" dirty="0">
                <a:solidFill>
                  <a:srgbClr val="000000"/>
                </a:solidFill>
                <a:latin typeface="Times New Roman" panose="02020603050405020304" pitchFamily="18" charset="0"/>
                <a:cs typeface="Times New Roman" panose="02020603050405020304" pitchFamily="18" charset="0"/>
              </a:rPr>
              <a:t>Televisión, los satélites, las redes de cable, las agencias de información, las radios, los diarios, las revistas, la industria cinematográfica, las redes de internet, las editoriales.</a:t>
            </a:r>
            <a:r>
              <a:rPr lang="es-ES" b="1" i="1" dirty="0"/>
              <a:t> </a:t>
            </a:r>
            <a:endParaRPr lang="es-ES" i="1" dirty="0"/>
          </a:p>
          <a:p>
            <a:endParaRPr lang="es-AR" dirty="0"/>
          </a:p>
          <a:p>
            <a:endParaRPr lang="es-AR" sz="2000" dirty="0"/>
          </a:p>
        </p:txBody>
      </p:sp>
    </p:spTree>
    <p:extLst>
      <p:ext uri="{BB962C8B-B14F-4D97-AF65-F5344CB8AC3E}">
        <p14:creationId xmlns:p14="http://schemas.microsoft.com/office/powerpoint/2010/main" val="915592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TextShape 1"/>
          <p:cNvSpPr txBox="1"/>
          <p:nvPr/>
        </p:nvSpPr>
        <p:spPr>
          <a:xfrm>
            <a:off x="214312" y="214314"/>
            <a:ext cx="8729663" cy="6100762"/>
          </a:xfrm>
          <a:prstGeom prst="rect">
            <a:avLst/>
          </a:prstGeom>
          <a:noFill/>
          <a:ln>
            <a:noFill/>
          </a:ln>
        </p:spPr>
        <p:txBody>
          <a:bodyPr lIns="90000" tIns="45000" rIns="90000" bIns="45000">
            <a:normAutofit fontScale="99000" lnSpcReduction="10000"/>
          </a:bodyPr>
          <a:lstStyle/>
          <a:p>
            <a:pPr marL="68760">
              <a:lnSpc>
                <a:spcPct val="90000"/>
              </a:lnSpc>
              <a:spcBef>
                <a:spcPts val="581"/>
              </a:spcBef>
              <a:buClr>
                <a:srgbClr val="D34817"/>
              </a:buClr>
              <a:buSzPct val="85000"/>
            </a:pPr>
            <a:endParaRPr lang="es-ES" sz="2000" spc="-1" dirty="0">
              <a:solidFill>
                <a:srgbClr val="000000"/>
              </a:solidFill>
              <a:latin typeface="Times New Roman" panose="02020603050405020304" pitchFamily="18" charset="0"/>
              <a:cs typeface="Times New Roman" panose="02020603050405020304" pitchFamily="18" charset="0"/>
            </a:endParaRPr>
          </a:p>
          <a:p>
            <a:pPr marL="68760">
              <a:lnSpc>
                <a:spcPct val="90000"/>
              </a:lnSpc>
              <a:spcBef>
                <a:spcPts val="581"/>
              </a:spcBef>
              <a:buClr>
                <a:srgbClr val="D34817"/>
              </a:buClr>
              <a:buSzPct val="85000"/>
            </a:pPr>
            <a:r>
              <a:rPr lang="es-ES" sz="2000" spc="-1" dirty="0">
                <a:solidFill>
                  <a:srgbClr val="000000"/>
                </a:solidFill>
                <a:cs typeface="Times New Roman" panose="02020603050405020304" pitchFamily="18" charset="0"/>
              </a:rPr>
              <a:t>En 2010, Naciones Unidas reconoció explícitamente el derecho humano al agua y al saneamiento, reafirmando que un agua potable limpia y el saneamiento son esenciales para la realización de todos los derechos humanos.</a:t>
            </a:r>
          </a:p>
          <a:p>
            <a:pPr marL="68760">
              <a:lnSpc>
                <a:spcPct val="90000"/>
              </a:lnSpc>
              <a:spcBef>
                <a:spcPts val="581"/>
              </a:spcBef>
              <a:buClr>
                <a:srgbClr val="D34817"/>
              </a:buClr>
              <a:buSzPct val="85000"/>
            </a:pPr>
            <a:endParaRPr lang="es-ES" sz="2000" spc="-1" dirty="0">
              <a:solidFill>
                <a:srgbClr val="000000"/>
              </a:solidFill>
              <a:cs typeface="Times New Roman" panose="02020603050405020304" pitchFamily="18" charset="0"/>
            </a:endParaRPr>
          </a:p>
          <a:p>
            <a:pPr marL="68760">
              <a:lnSpc>
                <a:spcPct val="90000"/>
              </a:lnSpc>
              <a:spcBef>
                <a:spcPts val="581"/>
              </a:spcBef>
              <a:buClr>
                <a:srgbClr val="D34817"/>
              </a:buClr>
              <a:buSzPct val="85000"/>
            </a:pPr>
            <a:r>
              <a:rPr lang="es-ES" sz="2000" b="1" dirty="0"/>
              <a:t>2.000 millones de personas (el 26% de la población) no disponen de agua potable y 3.600 millones (el 46%) carecen de acceso a un saneamiento gestionado de forma segura.  </a:t>
            </a:r>
          </a:p>
          <a:p>
            <a:pPr marL="68760">
              <a:lnSpc>
                <a:spcPct val="90000"/>
              </a:lnSpc>
              <a:spcBef>
                <a:spcPts val="581"/>
              </a:spcBef>
              <a:buClr>
                <a:srgbClr val="D34817"/>
              </a:buClr>
              <a:buSzPct val="85000"/>
            </a:pPr>
            <a:r>
              <a:rPr lang="es-ES" sz="2000" dirty="0"/>
              <a:t>(</a:t>
            </a:r>
            <a:r>
              <a:rPr lang="es-ES" sz="1700" dirty="0"/>
              <a:t>UNESCO .Conferencia de las Naciones Unidas sobre el Agua. Marzo, 2023)</a:t>
            </a:r>
            <a:endParaRPr lang="es-ES" sz="1700" strike="noStrike" spc="-1" dirty="0">
              <a:solidFill>
                <a:srgbClr val="000000"/>
              </a:solidFill>
              <a:cs typeface="Times New Roman" panose="02020603050405020304" pitchFamily="18" charset="0"/>
            </a:endParaRPr>
          </a:p>
          <a:p>
            <a:pPr marL="68760">
              <a:lnSpc>
                <a:spcPct val="100000"/>
              </a:lnSpc>
              <a:spcBef>
                <a:spcPts val="581"/>
              </a:spcBef>
              <a:buClr>
                <a:srgbClr val="D34817"/>
              </a:buClr>
              <a:buSzPct val="85000"/>
            </a:pPr>
            <a:endParaRPr lang="es-ES" sz="2000" strike="noStrike" spc="-1" dirty="0">
              <a:solidFill>
                <a:srgbClr val="000000"/>
              </a:solidFill>
              <a:cs typeface="Times New Roman" panose="02020603050405020304" pitchFamily="18" charset="0"/>
            </a:endParaRPr>
          </a:p>
          <a:p>
            <a:pPr marL="68760">
              <a:lnSpc>
                <a:spcPct val="100000"/>
              </a:lnSpc>
              <a:spcBef>
                <a:spcPts val="581"/>
              </a:spcBef>
              <a:buClr>
                <a:srgbClr val="D34817"/>
              </a:buClr>
              <a:buSzPct val="85000"/>
            </a:pPr>
            <a:endParaRPr lang="es-AR" sz="2000" strike="noStrike" spc="-1" dirty="0">
              <a:solidFill>
                <a:srgbClr val="000000"/>
              </a:solidFill>
              <a:cs typeface="Times New Roman" panose="02020603050405020304" pitchFamily="18" charset="0"/>
            </a:endParaRPr>
          </a:p>
          <a:p>
            <a:pPr marL="68760">
              <a:lnSpc>
                <a:spcPct val="100000"/>
              </a:lnSpc>
              <a:spcBef>
                <a:spcPts val="581"/>
              </a:spcBef>
              <a:buClr>
                <a:srgbClr val="D34817"/>
              </a:buClr>
              <a:buSzPct val="85000"/>
            </a:pPr>
            <a:r>
              <a:rPr lang="es-AR" sz="2000" strike="noStrike" spc="-1" dirty="0">
                <a:solidFill>
                  <a:srgbClr val="000000"/>
                </a:solidFill>
                <a:cs typeface="Times New Roman" panose="02020603050405020304" pitchFamily="18" charset="0"/>
              </a:rPr>
              <a:t>1000 niños mueren por día por enfermedades</a:t>
            </a:r>
          </a:p>
          <a:p>
            <a:pPr marL="68760">
              <a:lnSpc>
                <a:spcPct val="100000"/>
              </a:lnSpc>
              <a:spcBef>
                <a:spcPts val="581"/>
              </a:spcBef>
              <a:buClr>
                <a:srgbClr val="D34817"/>
              </a:buClr>
              <a:buSzPct val="85000"/>
            </a:pPr>
            <a:r>
              <a:rPr lang="es-AR" sz="2000" strike="noStrike" spc="-1" dirty="0">
                <a:solidFill>
                  <a:srgbClr val="000000"/>
                </a:solidFill>
                <a:cs typeface="Times New Roman" panose="02020603050405020304" pitchFamily="18" charset="0"/>
              </a:rPr>
              <a:t>asociadas con a falta de agua, </a:t>
            </a:r>
          </a:p>
          <a:p>
            <a:pPr marL="68760">
              <a:lnSpc>
                <a:spcPct val="100000"/>
              </a:lnSpc>
              <a:spcBef>
                <a:spcPts val="581"/>
              </a:spcBef>
              <a:buClr>
                <a:srgbClr val="D34817"/>
              </a:buClr>
              <a:buSzPct val="85000"/>
            </a:pPr>
            <a:r>
              <a:rPr lang="es-AR" sz="2000" strike="noStrike" spc="-1" dirty="0">
                <a:solidFill>
                  <a:srgbClr val="000000"/>
                </a:solidFill>
                <a:cs typeface="Times New Roman" panose="02020603050405020304" pitchFamily="18" charset="0"/>
              </a:rPr>
              <a:t>saneamiento adecuado o higiene.</a:t>
            </a:r>
          </a:p>
          <a:p>
            <a:pPr marL="68760">
              <a:lnSpc>
                <a:spcPct val="100000"/>
              </a:lnSpc>
              <a:spcBef>
                <a:spcPts val="581"/>
              </a:spcBef>
              <a:buClr>
                <a:srgbClr val="D34817"/>
              </a:buClr>
              <a:buSzPct val="85000"/>
            </a:pPr>
            <a:endParaRPr lang="es-ES" sz="2000" strike="noStrike" spc="-1" dirty="0">
              <a:solidFill>
                <a:srgbClr val="000000"/>
              </a:solidFill>
              <a:cs typeface="Times New Roman" panose="02020603050405020304" pitchFamily="18" charset="0"/>
            </a:endParaRPr>
          </a:p>
          <a:p>
            <a:pPr marL="68760">
              <a:spcBef>
                <a:spcPts val="581"/>
              </a:spcBef>
              <a:buClr>
                <a:srgbClr val="D34817"/>
              </a:buClr>
              <a:buSzPct val="85000"/>
            </a:pPr>
            <a:endParaRPr lang="es-AR" sz="2000" spc="-1" dirty="0">
              <a:solidFill>
                <a:srgbClr val="000000"/>
              </a:solidFill>
              <a:cs typeface="Times New Roman" panose="02020603050405020304" pitchFamily="18" charset="0"/>
            </a:endParaRPr>
          </a:p>
          <a:p>
            <a:pPr marL="68760">
              <a:spcBef>
                <a:spcPts val="581"/>
              </a:spcBef>
              <a:buClr>
                <a:srgbClr val="D34817"/>
              </a:buClr>
              <a:buSzPct val="85000"/>
            </a:pPr>
            <a:r>
              <a:rPr lang="es-AR" sz="2000" spc="-1" dirty="0">
                <a:solidFill>
                  <a:srgbClr val="000000"/>
                </a:solidFill>
                <a:cs typeface="Times New Roman" panose="02020603050405020304" pitchFamily="18" charset="0"/>
              </a:rPr>
              <a:t>En los países pobres las personas pagan entre </a:t>
            </a:r>
          </a:p>
          <a:p>
            <a:pPr marL="68760">
              <a:spcBef>
                <a:spcPts val="581"/>
              </a:spcBef>
              <a:buClr>
                <a:srgbClr val="D34817"/>
              </a:buClr>
              <a:buSzPct val="85000"/>
            </a:pPr>
            <a:r>
              <a:rPr lang="es-AR" sz="2000" spc="-1" dirty="0">
                <a:solidFill>
                  <a:srgbClr val="000000"/>
                </a:solidFill>
                <a:cs typeface="Times New Roman" panose="02020603050405020304" pitchFamily="18" charset="0"/>
              </a:rPr>
              <a:t>5 y 10 veces más que en NY o en Londres.</a:t>
            </a:r>
          </a:p>
          <a:p>
            <a:pPr marL="525600" indent="-456840">
              <a:lnSpc>
                <a:spcPct val="90000"/>
              </a:lnSpc>
              <a:spcBef>
                <a:spcPts val="581"/>
              </a:spcBef>
              <a:buClr>
                <a:srgbClr val="D34817"/>
              </a:buClr>
              <a:buSzPct val="85000"/>
              <a:buFont typeface="Wingdings" charset="2"/>
              <a:buChar char=""/>
            </a:pPr>
            <a:endParaRPr lang="es-AR" sz="2000" spc="-1" dirty="0">
              <a:solidFill>
                <a:srgbClr val="000000"/>
              </a:solidFill>
              <a:cs typeface="Times New Roman" panose="02020603050405020304" pitchFamily="18" charset="0"/>
            </a:endParaRPr>
          </a:p>
          <a:p>
            <a:pPr marL="411480" indent="-273960">
              <a:lnSpc>
                <a:spcPct val="90000"/>
              </a:lnSpc>
              <a:spcBef>
                <a:spcPts val="581"/>
              </a:spcBef>
            </a:pPr>
            <a:endParaRPr lang="es-AR" sz="1800" strike="noStrike" spc="-1" dirty="0">
              <a:solidFill>
                <a:srgbClr val="000000"/>
              </a:solidFill>
              <a:latin typeface="Times New Roman" panose="02020603050405020304" pitchFamily="18" charset="0"/>
              <a:cs typeface="Times New Roman" panose="02020603050405020304" pitchFamily="18" charset="0"/>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1318" y="3264695"/>
            <a:ext cx="3166919" cy="295328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TextShape 1"/>
          <p:cNvSpPr txBox="1"/>
          <p:nvPr/>
        </p:nvSpPr>
        <p:spPr>
          <a:xfrm>
            <a:off x="300038" y="607650"/>
            <a:ext cx="8802411" cy="5507400"/>
          </a:xfrm>
          <a:prstGeom prst="rect">
            <a:avLst/>
          </a:prstGeom>
          <a:noFill/>
          <a:ln>
            <a:noFill/>
          </a:ln>
        </p:spPr>
        <p:txBody>
          <a:bodyPr lIns="90000" tIns="45000" rIns="90000" bIns="45000">
            <a:normAutofit/>
          </a:bodyPr>
          <a:lstStyle/>
          <a:p>
            <a:pPr marL="360">
              <a:lnSpc>
                <a:spcPct val="100000"/>
              </a:lnSpc>
              <a:spcBef>
                <a:spcPts val="581"/>
              </a:spcBef>
              <a:buClr>
                <a:srgbClr val="D34817"/>
              </a:buClr>
              <a:buSzPct val="85000"/>
            </a:pPr>
            <a:r>
              <a:rPr lang="es-AR" sz="2800" b="0" strike="noStrike" spc="-1" dirty="0">
                <a:solidFill>
                  <a:srgbClr val="000000"/>
                </a:solidFill>
                <a:latin typeface="Times New Roman" panose="02020603050405020304" pitchFamily="18" charset="0"/>
                <a:cs typeface="Times New Roman" panose="02020603050405020304" pitchFamily="18" charset="0"/>
              </a:rPr>
              <a:t>Analfabetismo:</a:t>
            </a:r>
          </a:p>
          <a:p>
            <a:pPr marL="274320" indent="-273960">
              <a:lnSpc>
                <a:spcPct val="100000"/>
              </a:lnSpc>
              <a:spcBef>
                <a:spcPts val="581"/>
              </a:spcBef>
              <a:buClr>
                <a:srgbClr val="D34817"/>
              </a:buClr>
              <a:buSzPct val="85000"/>
              <a:buFont typeface="Wingdings 2" charset="2"/>
              <a:buChar char=""/>
            </a:pPr>
            <a:r>
              <a:rPr lang="es-ES" dirty="0"/>
              <a:t>Más de 773 millones de adultos en el mundo no poseen las competencias básicas en lectoescritura - </a:t>
            </a:r>
            <a:r>
              <a:rPr lang="es-AR" b="0" strike="noStrike" spc="-1" dirty="0">
                <a:solidFill>
                  <a:srgbClr val="000000"/>
                </a:solidFill>
                <a:cs typeface="Times New Roman" panose="02020603050405020304" pitchFamily="18" charset="0"/>
              </a:rPr>
              <a:t>Mayoría de mujeres .Causalidad entre fertilidad, mortalidad infantil, expectativa de vida, ingreso</a:t>
            </a:r>
            <a:r>
              <a:rPr lang="es-AR" sz="2000" b="0" strike="noStrike" spc="-1" dirty="0">
                <a:solidFill>
                  <a:srgbClr val="000000"/>
                </a:solidFill>
                <a:cs typeface="Times New Roman" panose="02020603050405020304" pitchFamily="18" charset="0"/>
              </a:rPr>
              <a:t>.</a:t>
            </a:r>
          </a:p>
          <a:p>
            <a:pPr marL="274320" indent="-273960">
              <a:lnSpc>
                <a:spcPct val="100000"/>
              </a:lnSpc>
              <a:spcBef>
                <a:spcPts val="581"/>
              </a:spcBef>
              <a:buClr>
                <a:srgbClr val="D34817"/>
              </a:buClr>
              <a:buSzPct val="85000"/>
              <a:buFont typeface="Wingdings 2" charset="2"/>
              <a:buChar char=""/>
            </a:pPr>
            <a:endParaRPr lang="es-ES" sz="2000" spc="-1" dirty="0">
              <a:solidFill>
                <a:srgbClr val="000000"/>
              </a:solidFill>
              <a:cs typeface="Times New Roman" panose="02020603050405020304" pitchFamily="18" charset="0"/>
            </a:endParaRPr>
          </a:p>
          <a:p>
            <a:pPr marL="274320" indent="-273960">
              <a:spcBef>
                <a:spcPts val="581"/>
              </a:spcBef>
              <a:buClr>
                <a:srgbClr val="D34817"/>
              </a:buClr>
              <a:buSzPct val="85000"/>
              <a:buFont typeface="Wingdings 2" charset="2"/>
              <a:buChar char=""/>
            </a:pPr>
            <a:r>
              <a:rPr lang="es-ES" b="1" dirty="0"/>
              <a:t>Día Internacional de la Alfabetización 2022: Transformar los espacios de aprendizaje Video </a:t>
            </a:r>
            <a:r>
              <a:rPr lang="es-AR" sz="2400" spc="-1" dirty="0">
                <a:solidFill>
                  <a:srgbClr val="000000"/>
                </a:solidFill>
                <a:latin typeface="Times New Roman" panose="02020603050405020304" pitchFamily="18" charset="0"/>
                <a:cs typeface="Times New Roman" panose="02020603050405020304" pitchFamily="18" charset="0"/>
                <a:hlinkClick r:id="rId3"/>
              </a:rPr>
              <a:t>https://youtu.be/cmhTqq5rzIo</a:t>
            </a:r>
            <a:endParaRPr lang="es-AR" sz="2400" b="0" strike="noStrike" spc="-1" dirty="0">
              <a:solidFill>
                <a:srgbClr val="000000"/>
              </a:solidFill>
              <a:latin typeface="Times New Roman" panose="02020603050405020304" pitchFamily="18" charset="0"/>
              <a:cs typeface="Times New Roman" panose="02020603050405020304" pitchFamily="18" charset="0"/>
            </a:endParaRPr>
          </a:p>
          <a:p>
            <a:pPr>
              <a:lnSpc>
                <a:spcPct val="100000"/>
              </a:lnSpc>
              <a:spcBef>
                <a:spcPts val="581"/>
              </a:spcBef>
            </a:pPr>
            <a:endParaRPr lang="es-AR" sz="2400" b="0" strike="noStrike" spc="-1" dirty="0">
              <a:solidFill>
                <a:srgbClr val="000000"/>
              </a:solidFill>
              <a:latin typeface="Perpetua"/>
            </a:endParaRPr>
          </a:p>
        </p:txBody>
      </p:sp>
      <p:pic>
        <p:nvPicPr>
          <p:cNvPr id="2" name="Elementos multimedia en línea 1" title="Día Internacional de la Alfabetización 2022: Transformar los espacios de aprendizaje">
            <a:hlinkClick r:id="" action="ppaction://media"/>
            <a:extLst>
              <a:ext uri="{FF2B5EF4-FFF2-40B4-BE49-F238E27FC236}">
                <a16:creationId xmlns:a16="http://schemas.microsoft.com/office/drawing/2014/main" id="{6959FCAC-11DD-4526-A060-EAAE5E279C9F}"/>
              </a:ext>
            </a:extLst>
          </p:cNvPr>
          <p:cNvPicPr>
            <a:picLocks noRot="1" noChangeAspect="1"/>
          </p:cNvPicPr>
          <p:nvPr>
            <a:videoFile r:link="rId1"/>
          </p:nvPr>
        </p:nvPicPr>
        <p:blipFill>
          <a:blip r:embed="rId4"/>
          <a:stretch>
            <a:fillRect/>
          </a:stretch>
        </p:blipFill>
        <p:spPr>
          <a:xfrm>
            <a:off x="1985962" y="3471862"/>
            <a:ext cx="4572000" cy="25717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8110" y="530048"/>
            <a:ext cx="7538330" cy="1107996"/>
          </a:xfrm>
        </p:spPr>
        <p:txBody>
          <a:bodyPr/>
          <a:lstStyle/>
          <a:p>
            <a:r>
              <a:rPr lang="es-AR" sz="4000" dirty="0">
                <a:latin typeface="Times New Roman" panose="02020603050405020304" pitchFamily="18" charset="0"/>
                <a:cs typeface="Times New Roman" panose="02020603050405020304" pitchFamily="18" charset="0"/>
              </a:rPr>
              <a:t>Dinámicas de relación y exclusión de la globalización</a:t>
            </a:r>
            <a:endParaRPr lang="en-US" sz="4000" dirty="0">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p:nvPr>
        </p:nvSpPr>
        <p:spPr>
          <a:xfrm>
            <a:off x="1148110" y="2346960"/>
            <a:ext cx="7726949" cy="3698361"/>
          </a:xfrm>
        </p:spPr>
        <p:txBody>
          <a:bodyPr/>
          <a:lstStyle/>
          <a:p>
            <a:pPr marL="0" indent="0">
              <a:buNone/>
            </a:pPr>
            <a:r>
              <a:rPr lang="es-AR" sz="3200" dirty="0">
                <a:latin typeface="Times New Roman" panose="02020603050405020304" pitchFamily="18" charset="0"/>
                <a:cs typeface="Times New Roman" panose="02020603050405020304" pitchFamily="18" charset="0"/>
              </a:rPr>
              <a:t>Esta clase tiene por objetivo complementar mediante datos estadísticos los conceptos presentados por J. M. Serrano en La Globalización</a:t>
            </a:r>
            <a:r>
              <a:rPr lang="es-AR" dirty="0">
                <a:latin typeface="Times New Roman" panose="02020603050405020304" pitchFamily="18" charset="0"/>
                <a:cs typeface="Times New Roman" panose="02020603050405020304" pitchFamily="18" charset="0"/>
              </a:rPr>
              <a:t>.</a:t>
            </a:r>
          </a:p>
          <a:p>
            <a:pPr marL="0" indent="0">
              <a:buNone/>
            </a:pPr>
            <a:endParaRPr lang="es-AR" dirty="0"/>
          </a:p>
          <a:p>
            <a:pPr marL="0" indent="0">
              <a:buNone/>
            </a:pPr>
            <a:endParaRPr lang="es-AR" dirty="0"/>
          </a:p>
          <a:p>
            <a:pPr marL="0" indent="0">
              <a:buNone/>
            </a:pPr>
            <a:endParaRPr lang="en-US" dirty="0"/>
          </a:p>
        </p:txBody>
      </p:sp>
      <p:pic>
        <p:nvPicPr>
          <p:cNvPr id="5" name="Picture 4" descr="Diccionario de emoticonos de WhatsApp ¿qué significa cada emo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660" y="2118960"/>
            <a:ext cx="774840" cy="882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021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p:nvPr>
        </p:nvSpPr>
        <p:spPr>
          <a:xfrm>
            <a:off x="339468" y="-104275"/>
            <a:ext cx="6366132" cy="6617196"/>
          </a:xfrm>
        </p:spPr>
        <p:txBody>
          <a:bodyPr/>
          <a:lstStyle/>
          <a:p>
            <a:pPr marL="457560" indent="-457200">
              <a:lnSpc>
                <a:spcPct val="100000"/>
              </a:lnSpc>
              <a:spcBef>
                <a:spcPts val="581"/>
              </a:spcBef>
              <a:buFont typeface="Wingdings" panose="05000000000000000000" pitchFamily="2" charset="2"/>
              <a:buChar char="Ø"/>
            </a:pPr>
            <a:endParaRPr lang="es-AR" sz="2000" spc="-1" dirty="0">
              <a:solidFill>
                <a:srgbClr val="000000"/>
              </a:solidFill>
              <a:latin typeface="Times New Roman" panose="02020603050405020304" pitchFamily="18" charset="0"/>
              <a:cs typeface="Times New Roman" panose="02020603050405020304" pitchFamily="18" charset="0"/>
            </a:endParaRPr>
          </a:p>
          <a:p>
            <a:pPr marL="457560" indent="-457200">
              <a:lnSpc>
                <a:spcPct val="100000"/>
              </a:lnSpc>
              <a:spcBef>
                <a:spcPts val="581"/>
              </a:spcBef>
              <a:buFont typeface="Wingdings" panose="05000000000000000000" pitchFamily="2" charset="2"/>
              <a:buChar char="Ø"/>
            </a:pPr>
            <a:endParaRPr lang="es-AR" sz="2000" spc="-1" dirty="0">
              <a:solidFill>
                <a:srgbClr val="000000"/>
              </a:solidFill>
              <a:latin typeface="Times New Roman" panose="02020603050405020304" pitchFamily="18" charset="0"/>
              <a:cs typeface="Times New Roman" panose="02020603050405020304" pitchFamily="18" charset="0"/>
            </a:endParaRPr>
          </a:p>
          <a:p>
            <a:pPr marL="457560" indent="-457200">
              <a:lnSpc>
                <a:spcPct val="100000"/>
              </a:lnSpc>
              <a:spcBef>
                <a:spcPts val="581"/>
              </a:spcBef>
              <a:buFont typeface="Wingdings" panose="05000000000000000000" pitchFamily="2" charset="2"/>
              <a:buChar char="Ø"/>
            </a:pPr>
            <a:endParaRPr lang="es-AR" sz="2000" spc="-1" dirty="0">
              <a:solidFill>
                <a:srgbClr val="000000"/>
              </a:solidFill>
              <a:latin typeface="Times New Roman" panose="02020603050405020304" pitchFamily="18" charset="0"/>
              <a:cs typeface="Times New Roman" panose="02020603050405020304" pitchFamily="18" charset="0"/>
            </a:endParaRPr>
          </a:p>
          <a:p>
            <a:pPr marL="360">
              <a:lnSpc>
                <a:spcPct val="100000"/>
              </a:lnSpc>
              <a:spcBef>
                <a:spcPts val="581"/>
              </a:spcBef>
            </a:pPr>
            <a:r>
              <a:rPr lang="es-AR" sz="1800" spc="-1" dirty="0">
                <a:solidFill>
                  <a:srgbClr val="000000"/>
                </a:solidFill>
                <a:latin typeface="+mn-lt"/>
                <a:cs typeface="Times New Roman" panose="02020603050405020304" pitchFamily="18" charset="0"/>
              </a:rPr>
              <a:t>Se estima que con 9.000 / 15 .000 millones de dólares anuales podría contrarrestarse el analfabetismo mundial</a:t>
            </a:r>
          </a:p>
          <a:p>
            <a:pPr marL="457560" indent="-457200">
              <a:lnSpc>
                <a:spcPct val="100000"/>
              </a:lnSpc>
              <a:spcBef>
                <a:spcPts val="581"/>
              </a:spcBef>
              <a:buFont typeface="Wingdings" panose="05000000000000000000" pitchFamily="2" charset="2"/>
              <a:buChar char="Ø"/>
            </a:pPr>
            <a:endParaRPr lang="es-AR" sz="1800" spc="-1" dirty="0">
              <a:solidFill>
                <a:srgbClr val="000000"/>
              </a:solidFill>
              <a:latin typeface="+mn-lt"/>
              <a:cs typeface="Times New Roman" panose="02020603050405020304" pitchFamily="18" charset="0"/>
            </a:endParaRPr>
          </a:p>
          <a:p>
            <a:pPr marL="457560" indent="-457200">
              <a:lnSpc>
                <a:spcPct val="100000"/>
              </a:lnSpc>
              <a:spcBef>
                <a:spcPts val="581"/>
              </a:spcBef>
              <a:buFont typeface="Wingdings" panose="05000000000000000000" pitchFamily="2" charset="2"/>
              <a:buChar char="Ø"/>
            </a:pPr>
            <a:r>
              <a:rPr lang="es-AR" sz="1800" spc="-1" dirty="0">
                <a:solidFill>
                  <a:srgbClr val="000000"/>
                </a:solidFill>
                <a:latin typeface="+mn-lt"/>
                <a:cs typeface="Times New Roman" panose="02020603050405020304" pitchFamily="18" charset="0"/>
              </a:rPr>
              <a:t>12.000  m Gasto anual  Europa y EEUU en cosméticos</a:t>
            </a:r>
          </a:p>
          <a:p>
            <a:pPr marL="343260" indent="-342900">
              <a:lnSpc>
                <a:spcPct val="100000"/>
              </a:lnSpc>
              <a:spcBef>
                <a:spcPts val="581"/>
              </a:spcBef>
              <a:buFont typeface="Wingdings" panose="05000000000000000000" pitchFamily="2" charset="2"/>
              <a:buChar char="Ø"/>
            </a:pPr>
            <a:endParaRPr lang="es-AR" sz="1800" spc="-1" dirty="0">
              <a:solidFill>
                <a:srgbClr val="000000"/>
              </a:solidFill>
              <a:latin typeface="+mn-lt"/>
              <a:cs typeface="Times New Roman" panose="02020603050405020304" pitchFamily="18" charset="0"/>
            </a:endParaRPr>
          </a:p>
          <a:p>
            <a:pPr marL="343260" indent="-342900">
              <a:lnSpc>
                <a:spcPct val="100000"/>
              </a:lnSpc>
              <a:spcBef>
                <a:spcPts val="581"/>
              </a:spcBef>
              <a:buFont typeface="Wingdings" panose="05000000000000000000" pitchFamily="2" charset="2"/>
              <a:buChar char="Ø"/>
            </a:pPr>
            <a:r>
              <a:rPr lang="es-AR" sz="1800" spc="-1" dirty="0">
                <a:solidFill>
                  <a:srgbClr val="000000"/>
                </a:solidFill>
                <a:latin typeface="+mn-lt"/>
                <a:cs typeface="Times New Roman" panose="02020603050405020304" pitchFamily="18" charset="0"/>
              </a:rPr>
              <a:t>  17.000  m Gasto anual en alimento para mascotas en EEUU</a:t>
            </a:r>
          </a:p>
          <a:p>
            <a:pPr marL="343260" indent="-342900">
              <a:lnSpc>
                <a:spcPct val="100000"/>
              </a:lnSpc>
              <a:spcBef>
                <a:spcPts val="581"/>
              </a:spcBef>
              <a:buFont typeface="Wingdings" panose="05000000000000000000" pitchFamily="2" charset="2"/>
              <a:buChar char="Ø"/>
            </a:pPr>
            <a:endParaRPr lang="es-AR" sz="1800" spc="-1" dirty="0">
              <a:solidFill>
                <a:srgbClr val="000000"/>
              </a:solidFill>
              <a:latin typeface="+mn-lt"/>
              <a:cs typeface="Times New Roman" panose="02020603050405020304" pitchFamily="18" charset="0"/>
            </a:endParaRPr>
          </a:p>
          <a:p>
            <a:pPr marL="343260" indent="-342900">
              <a:lnSpc>
                <a:spcPct val="100000"/>
              </a:lnSpc>
              <a:spcBef>
                <a:spcPts val="581"/>
              </a:spcBef>
              <a:buFont typeface="Wingdings" panose="05000000000000000000" pitchFamily="2" charset="2"/>
              <a:buChar char="Ø"/>
            </a:pPr>
            <a:r>
              <a:rPr lang="es-AR" sz="1800" spc="-1" dirty="0">
                <a:solidFill>
                  <a:srgbClr val="000000"/>
                </a:solidFill>
                <a:latin typeface="+mn-lt"/>
                <a:cs typeface="Times New Roman" panose="02020603050405020304" pitchFamily="18" charset="0"/>
              </a:rPr>
              <a:t>  50.000 m Gasto anual en cigarrillos en Europa</a:t>
            </a:r>
          </a:p>
          <a:p>
            <a:pPr marL="343260" indent="-342900">
              <a:lnSpc>
                <a:spcPct val="100000"/>
              </a:lnSpc>
              <a:spcBef>
                <a:spcPts val="581"/>
              </a:spcBef>
              <a:buFont typeface="Wingdings" panose="05000000000000000000" pitchFamily="2" charset="2"/>
              <a:buChar char="Ø"/>
            </a:pPr>
            <a:endParaRPr lang="es-AR" sz="1800" spc="-1" dirty="0">
              <a:solidFill>
                <a:srgbClr val="000000"/>
              </a:solidFill>
              <a:latin typeface="+mn-lt"/>
              <a:cs typeface="Times New Roman" panose="02020603050405020304" pitchFamily="18" charset="0"/>
            </a:endParaRPr>
          </a:p>
          <a:p>
            <a:pPr marL="343260" indent="-342900">
              <a:lnSpc>
                <a:spcPct val="100000"/>
              </a:lnSpc>
              <a:spcBef>
                <a:spcPts val="581"/>
              </a:spcBef>
              <a:buFont typeface="Wingdings" panose="05000000000000000000" pitchFamily="2" charset="2"/>
              <a:buChar char="Ø"/>
            </a:pPr>
            <a:r>
              <a:rPr lang="es-AR" sz="1800" spc="-1" dirty="0">
                <a:solidFill>
                  <a:srgbClr val="000000"/>
                </a:solidFill>
                <a:latin typeface="+mn-lt"/>
                <a:cs typeface="Times New Roman" panose="02020603050405020304" pitchFamily="18" charset="0"/>
              </a:rPr>
              <a:t>  105.000 m Gasto anual en bebidas alcohólicas </a:t>
            </a:r>
          </a:p>
          <a:p>
            <a:pPr marL="360">
              <a:lnSpc>
                <a:spcPct val="100000"/>
              </a:lnSpc>
              <a:spcBef>
                <a:spcPts val="581"/>
              </a:spcBef>
            </a:pPr>
            <a:r>
              <a:rPr lang="es-AR" sz="1800" spc="-1" dirty="0">
                <a:solidFill>
                  <a:srgbClr val="000000"/>
                </a:solidFill>
                <a:latin typeface="+mn-lt"/>
                <a:cs typeface="Times New Roman" panose="02020603050405020304" pitchFamily="18" charset="0"/>
              </a:rPr>
              <a:t>    en Europa</a:t>
            </a:r>
          </a:p>
          <a:p>
            <a:pPr marL="343260" indent="-342900">
              <a:lnSpc>
                <a:spcPct val="100000"/>
              </a:lnSpc>
              <a:spcBef>
                <a:spcPts val="581"/>
              </a:spcBef>
              <a:buFont typeface="Wingdings" panose="05000000000000000000" pitchFamily="2" charset="2"/>
              <a:buChar char="Ø"/>
            </a:pPr>
            <a:endParaRPr lang="es-AR" sz="1800" spc="-1" dirty="0">
              <a:solidFill>
                <a:srgbClr val="000000"/>
              </a:solidFill>
              <a:latin typeface="+mn-lt"/>
              <a:cs typeface="Times New Roman" panose="02020603050405020304" pitchFamily="18" charset="0"/>
            </a:endParaRPr>
          </a:p>
          <a:p>
            <a:pPr marL="343260" indent="-342900">
              <a:lnSpc>
                <a:spcPct val="100000"/>
              </a:lnSpc>
              <a:spcBef>
                <a:spcPts val="581"/>
              </a:spcBef>
              <a:buFont typeface="Wingdings" panose="05000000000000000000" pitchFamily="2" charset="2"/>
              <a:buChar char="Ø"/>
            </a:pPr>
            <a:r>
              <a:rPr lang="es-AR" sz="1800" spc="-1" dirty="0">
                <a:solidFill>
                  <a:srgbClr val="000000"/>
                </a:solidFill>
                <a:latin typeface="+mn-lt"/>
                <a:cs typeface="Times New Roman" panose="02020603050405020304" pitchFamily="18" charset="0"/>
              </a:rPr>
              <a:t>   98.1998.700 m Gasto mundial en drogas ilegales</a:t>
            </a:r>
          </a:p>
          <a:p>
            <a:pPr marL="360">
              <a:lnSpc>
                <a:spcPct val="100000"/>
              </a:lnSpc>
              <a:spcBef>
                <a:spcPts val="581"/>
              </a:spcBef>
            </a:pPr>
            <a:r>
              <a:rPr lang="es-AR" sz="1800" spc="-1" dirty="0">
                <a:solidFill>
                  <a:srgbClr val="000000"/>
                </a:solidFill>
                <a:latin typeface="+mn-lt"/>
                <a:cs typeface="Times New Roman" panose="02020603050405020304" pitchFamily="18" charset="0"/>
              </a:rPr>
              <a:t> </a:t>
            </a:r>
          </a:p>
          <a:p>
            <a:pPr marL="343260" indent="-342900">
              <a:lnSpc>
                <a:spcPct val="100000"/>
              </a:lnSpc>
              <a:spcBef>
                <a:spcPts val="581"/>
              </a:spcBef>
              <a:buFont typeface="Wingdings" panose="05000000000000000000" pitchFamily="2" charset="2"/>
              <a:buChar char="Ø"/>
            </a:pPr>
            <a:r>
              <a:rPr lang="es-AR" sz="2000" b="1" spc="-1" dirty="0">
                <a:solidFill>
                  <a:srgbClr val="000000"/>
                </a:solidFill>
                <a:latin typeface="Times New Roman" panose="02020603050405020304" pitchFamily="18" charset="0"/>
                <a:cs typeface="Times New Roman" panose="02020603050405020304" pitchFamily="18" charset="0"/>
              </a:rPr>
              <a:t> </a:t>
            </a:r>
            <a:r>
              <a:rPr lang="es-AR" sz="2000" b="1" spc="-1" dirty="0">
                <a:solidFill>
                  <a:srgbClr val="000000"/>
                </a:solidFill>
                <a:latin typeface="+mn-lt"/>
                <a:cs typeface="Times New Roman" panose="02020603050405020304" pitchFamily="18" charset="0"/>
              </a:rPr>
              <a:t>  1,7 billones de dólares</a:t>
            </a:r>
            <a:r>
              <a:rPr lang="es-AR" sz="2000" spc="-1" dirty="0">
                <a:solidFill>
                  <a:srgbClr val="000000"/>
                </a:solidFill>
                <a:latin typeface="+mn-lt"/>
                <a:cs typeface="Times New Roman" panose="02020603050405020304" pitchFamily="18" charset="0"/>
              </a:rPr>
              <a:t> Gasto militar mundial</a:t>
            </a:r>
          </a:p>
        </p:txBody>
      </p:sp>
      <p:pic>
        <p:nvPicPr>
          <p:cNvPr id="8194" name="Picture 2" descr="Muestro el contraste entre los 2 mundos en los que vivimos actualmente  combinando fotos | Bored Pand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03720" y="4266925"/>
            <a:ext cx="1900812" cy="1893795"/>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32D3D778-9B34-4F29-AE1B-4277F44E75BE}"/>
              </a:ext>
            </a:extLst>
          </p:cNvPr>
          <p:cNvPicPr>
            <a:picLocks noChangeAspect="1"/>
          </p:cNvPicPr>
          <p:nvPr/>
        </p:nvPicPr>
        <p:blipFill>
          <a:blip r:embed="rId3"/>
          <a:stretch>
            <a:fillRect/>
          </a:stretch>
        </p:blipFill>
        <p:spPr>
          <a:xfrm>
            <a:off x="6600825" y="697280"/>
            <a:ext cx="2203707" cy="2843587"/>
          </a:xfrm>
          <a:prstGeom prst="rect">
            <a:avLst/>
          </a:prstGeom>
        </p:spPr>
      </p:pic>
    </p:spTree>
    <p:extLst>
      <p:ext uri="{BB962C8B-B14F-4D97-AF65-F5344CB8AC3E}">
        <p14:creationId xmlns:p14="http://schemas.microsoft.com/office/powerpoint/2010/main" val="3934282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TextShape 1"/>
          <p:cNvSpPr txBox="1"/>
          <p:nvPr/>
        </p:nvSpPr>
        <p:spPr>
          <a:xfrm>
            <a:off x="251640" y="273150"/>
            <a:ext cx="9035640" cy="6408000"/>
          </a:xfrm>
          <a:prstGeom prst="rect">
            <a:avLst/>
          </a:prstGeom>
          <a:noFill/>
          <a:ln>
            <a:noFill/>
          </a:ln>
        </p:spPr>
        <p:txBody>
          <a:bodyPr lIns="90000" tIns="45000" rIns="90000" bIns="45000">
            <a:normAutofit/>
          </a:bodyPr>
          <a:lstStyle/>
          <a:p>
            <a:pPr algn="ctr">
              <a:lnSpc>
                <a:spcPct val="100000"/>
              </a:lnSpc>
              <a:spcBef>
                <a:spcPts val="581"/>
              </a:spcBef>
            </a:pPr>
            <a:r>
              <a:rPr lang="es-AR" sz="3200" b="1" strike="noStrike" spc="-1" dirty="0">
                <a:solidFill>
                  <a:srgbClr val="000000"/>
                </a:solidFill>
                <a:latin typeface="Times New Roman" panose="02020603050405020304" pitchFamily="18" charset="0"/>
                <a:cs typeface="Times New Roman" panose="02020603050405020304" pitchFamily="18" charset="0"/>
              </a:rPr>
              <a:t>América </a:t>
            </a:r>
            <a:r>
              <a:rPr lang="es-AR" sz="3200" b="1" spc="-1" dirty="0">
                <a:solidFill>
                  <a:srgbClr val="000000"/>
                </a:solidFill>
                <a:latin typeface="Times New Roman" panose="02020603050405020304" pitchFamily="18" charset="0"/>
                <a:cs typeface="Times New Roman" panose="02020603050405020304" pitchFamily="18" charset="0"/>
              </a:rPr>
              <a:t>L</a:t>
            </a:r>
            <a:r>
              <a:rPr lang="es-AR" sz="3200" b="1" strike="noStrike" spc="-1" dirty="0">
                <a:solidFill>
                  <a:srgbClr val="000000"/>
                </a:solidFill>
                <a:latin typeface="Times New Roman" panose="02020603050405020304" pitchFamily="18" charset="0"/>
                <a:cs typeface="Times New Roman" panose="02020603050405020304" pitchFamily="18" charset="0"/>
              </a:rPr>
              <a:t>atina y el Caribe</a:t>
            </a:r>
            <a:endParaRPr lang="es-AR" sz="3200" b="0" strike="noStrike" spc="-1" dirty="0">
              <a:solidFill>
                <a:srgbClr val="000000"/>
              </a:solidFill>
              <a:latin typeface="Times New Roman" panose="02020603050405020304" pitchFamily="18" charset="0"/>
              <a:cs typeface="Times New Roman" panose="02020603050405020304" pitchFamily="18" charset="0"/>
            </a:endParaRPr>
          </a:p>
          <a:p>
            <a:pPr algn="ctr">
              <a:lnSpc>
                <a:spcPct val="100000"/>
              </a:lnSpc>
              <a:spcBef>
                <a:spcPts val="581"/>
              </a:spcBef>
            </a:pPr>
            <a:r>
              <a:rPr lang="es-AR" sz="2600" b="1" i="1" strike="noStrike" spc="-1" dirty="0">
                <a:solidFill>
                  <a:srgbClr val="000000"/>
                </a:solidFill>
                <a:uFillTx/>
                <a:latin typeface="Times New Roman" panose="02020603050405020304" pitchFamily="18" charset="0"/>
                <a:cs typeface="Times New Roman" panose="02020603050405020304" pitchFamily="18" charset="0"/>
              </a:rPr>
              <a:t>Es la región más desigual del planeta </a:t>
            </a:r>
            <a:endParaRPr lang="es-AR" sz="2600" b="1" strike="noStrike" spc="-1" dirty="0">
              <a:solidFill>
                <a:srgbClr val="000000"/>
              </a:solidFill>
              <a:latin typeface="Times New Roman" panose="02020603050405020304" pitchFamily="18" charset="0"/>
              <a:cs typeface="Times New Roman" panose="02020603050405020304" pitchFamily="18" charset="0"/>
            </a:endParaRPr>
          </a:p>
          <a:p>
            <a:pPr marL="274320" indent="-273960" algn="ctr">
              <a:lnSpc>
                <a:spcPct val="100000"/>
              </a:lnSpc>
              <a:spcBef>
                <a:spcPts val="581"/>
              </a:spcBef>
            </a:pPr>
            <a:endParaRPr lang="es-AR" sz="2600" b="1" spc="-1" dirty="0">
              <a:solidFill>
                <a:srgbClr val="000000"/>
              </a:solidFill>
              <a:latin typeface="Times New Roman" panose="02020603050405020304" pitchFamily="18" charset="0"/>
              <a:cs typeface="Times New Roman" panose="02020603050405020304" pitchFamily="18" charset="0"/>
            </a:endParaRPr>
          </a:p>
          <a:p>
            <a:pPr marL="274320" indent="-273960" algn="ctr">
              <a:lnSpc>
                <a:spcPct val="100000"/>
              </a:lnSpc>
              <a:spcBef>
                <a:spcPts val="581"/>
              </a:spcBef>
            </a:pPr>
            <a:endParaRPr lang="es-AR" sz="2600" b="0" strike="noStrike" spc="-1" dirty="0">
              <a:solidFill>
                <a:srgbClr val="000000"/>
              </a:solidFill>
              <a:latin typeface="Times New Roman" panose="02020603050405020304" pitchFamily="18" charset="0"/>
              <a:cs typeface="Times New Roman" panose="02020603050405020304" pitchFamily="18" charset="0"/>
            </a:endParaRPr>
          </a:p>
          <a:p>
            <a:pPr marL="274320" indent="-273960">
              <a:lnSpc>
                <a:spcPct val="100000"/>
              </a:lnSpc>
              <a:spcBef>
                <a:spcPts val="581"/>
              </a:spcBef>
            </a:pPr>
            <a:endParaRPr lang="es-AR" sz="2600" b="0" strike="noStrike" spc="-1" dirty="0">
              <a:solidFill>
                <a:srgbClr val="000000"/>
              </a:solidFill>
              <a:latin typeface="Times New Roman" panose="02020603050405020304" pitchFamily="18" charset="0"/>
              <a:cs typeface="Times New Roman" panose="02020603050405020304" pitchFamily="18" charset="0"/>
            </a:endParaRPr>
          </a:p>
        </p:txBody>
      </p:sp>
      <p:sp>
        <p:nvSpPr>
          <p:cNvPr id="360" name="CustomShape 2"/>
          <p:cNvSpPr/>
          <p:nvPr/>
        </p:nvSpPr>
        <p:spPr>
          <a:xfrm>
            <a:off x="0" y="1741500"/>
            <a:ext cx="8892360" cy="4245863"/>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285840" indent="-285480">
              <a:buClr>
                <a:srgbClr val="000000"/>
              </a:buClr>
              <a:buFont typeface="Wingdings" charset="2"/>
              <a:buChar char=""/>
            </a:pPr>
            <a:r>
              <a:rPr lang="es-ES" dirty="0">
                <a:latin typeface="Arial" panose="020B0604020202020204" pitchFamily="34" charset="0"/>
                <a:cs typeface="Arial" panose="020B0604020202020204" pitchFamily="34" charset="0"/>
              </a:rPr>
              <a:t>En América Latina y el Caribe, la riqueza de los milmillonarios aumentó en un 52% (U$ 97 mil millones) entre marzo de 2020 y noviembre de 2021</a:t>
            </a:r>
          </a:p>
          <a:p>
            <a:pPr marL="285840" indent="-285480">
              <a:buClr>
                <a:srgbClr val="000000"/>
              </a:buClr>
              <a:buFont typeface="Wingdings" charset="2"/>
              <a:buChar char=""/>
            </a:pPr>
            <a:endParaRPr lang="es-ES" dirty="0">
              <a:latin typeface="Arial" panose="020B0604020202020204" pitchFamily="34" charset="0"/>
              <a:cs typeface="Arial" panose="020B0604020202020204" pitchFamily="34" charset="0"/>
            </a:endParaRPr>
          </a:p>
          <a:p>
            <a:pPr marL="285840" indent="-285480">
              <a:lnSpc>
                <a:spcPct val="100000"/>
              </a:lnSpc>
              <a:buClr>
                <a:srgbClr val="000000"/>
              </a:buClr>
              <a:buFont typeface="Wingdings" charset="2"/>
              <a:buChar char=""/>
            </a:pPr>
            <a:r>
              <a:rPr lang="es-ES" dirty="0">
                <a:latin typeface="Arial" panose="020B0604020202020204" pitchFamily="34" charset="0"/>
                <a:cs typeface="Arial" panose="020B0604020202020204" pitchFamily="34" charset="0"/>
              </a:rPr>
              <a:t>El número de defunciones reportadas por COVID 19 en ALC es cercano al 30% del total mundia</a:t>
            </a:r>
            <a:r>
              <a:rPr lang="es-ES" b="1" dirty="0">
                <a:latin typeface="Arial" panose="020B0604020202020204" pitchFamily="34" charset="0"/>
                <a:cs typeface="Arial" panose="020B0604020202020204" pitchFamily="34" charset="0"/>
              </a:rPr>
              <a:t>l, </a:t>
            </a:r>
            <a:r>
              <a:rPr lang="es-ES" dirty="0">
                <a:latin typeface="Arial" panose="020B0604020202020204" pitchFamily="34" charset="0"/>
                <a:cs typeface="Arial" panose="020B0604020202020204" pitchFamily="34" charset="0"/>
              </a:rPr>
              <a:t>siendo que la región representa 8,4% de la población mundial</a:t>
            </a:r>
          </a:p>
          <a:p>
            <a:pPr marL="360">
              <a:lnSpc>
                <a:spcPct val="100000"/>
              </a:lnSpc>
              <a:buClr>
                <a:srgbClr val="000000"/>
              </a:buClr>
            </a:pPr>
            <a:endParaRPr lang="es-AR" strike="noStrike" spc="-1" dirty="0">
              <a:solidFill>
                <a:srgbClr val="000000"/>
              </a:solidFill>
              <a:latin typeface="Arial" panose="020B0604020202020204" pitchFamily="34" charset="0"/>
              <a:cs typeface="Arial" panose="020B0604020202020204" pitchFamily="34" charset="0"/>
            </a:endParaRPr>
          </a:p>
          <a:p>
            <a:pPr marL="285840" indent="-285480">
              <a:lnSpc>
                <a:spcPct val="100000"/>
              </a:lnSpc>
              <a:buClr>
                <a:srgbClr val="000000"/>
              </a:buClr>
              <a:buFont typeface="Wingdings" charset="2"/>
              <a:buChar char=""/>
            </a:pPr>
            <a:r>
              <a:rPr lang="es-AR" strike="noStrike" spc="-1" dirty="0">
                <a:solidFill>
                  <a:srgbClr val="000000"/>
                </a:solidFill>
                <a:latin typeface="Arial" panose="020B0604020202020204" pitchFamily="34" charset="0"/>
                <a:cs typeface="Arial" panose="020B0604020202020204" pitchFamily="34" charset="0"/>
              </a:rPr>
              <a:t>La inequidad incide más que la pobreza en el incremento de las tasas de homicidios y suicidios</a:t>
            </a:r>
          </a:p>
          <a:p>
            <a:pPr marL="285840" indent="-285480">
              <a:lnSpc>
                <a:spcPct val="100000"/>
              </a:lnSpc>
              <a:buClr>
                <a:srgbClr val="000000"/>
              </a:buClr>
              <a:buFont typeface="Wingdings" charset="2"/>
              <a:buChar char=""/>
            </a:pPr>
            <a:endParaRPr lang="es-AR" strike="noStrike" spc="-1" dirty="0">
              <a:latin typeface="Arial" panose="020B0604020202020204" pitchFamily="34" charset="0"/>
              <a:cs typeface="Arial" panose="020B0604020202020204" pitchFamily="34" charset="0"/>
            </a:endParaRPr>
          </a:p>
          <a:p>
            <a:pPr marL="285840" indent="-285480">
              <a:lnSpc>
                <a:spcPct val="100000"/>
              </a:lnSpc>
              <a:buClr>
                <a:srgbClr val="000000"/>
              </a:buClr>
              <a:buFont typeface="Wingdings" charset="2"/>
              <a:buChar char=""/>
            </a:pPr>
            <a:r>
              <a:rPr lang="es-AR" strike="noStrike" spc="-1" dirty="0">
                <a:solidFill>
                  <a:srgbClr val="000000"/>
                </a:solidFill>
                <a:latin typeface="Arial" panose="020B0604020202020204" pitchFamily="34" charset="0"/>
                <a:cs typeface="Arial" panose="020B0604020202020204" pitchFamily="34" charset="0"/>
              </a:rPr>
              <a:t>Los trastornos neurológicos 21% de las enfermedades globales AL (media  14%)</a:t>
            </a:r>
          </a:p>
          <a:p>
            <a:pPr marL="285840" indent="-285480">
              <a:lnSpc>
                <a:spcPct val="100000"/>
              </a:lnSpc>
              <a:buClr>
                <a:srgbClr val="000000"/>
              </a:buClr>
              <a:buFont typeface="Wingdings" charset="2"/>
              <a:buChar char=""/>
            </a:pPr>
            <a:endParaRPr lang="es-AR" strike="noStrike" spc="-1" dirty="0">
              <a:latin typeface="Arial" panose="020B0604020202020204" pitchFamily="34" charset="0"/>
              <a:cs typeface="Arial" panose="020B0604020202020204" pitchFamily="34" charset="0"/>
            </a:endParaRPr>
          </a:p>
          <a:p>
            <a:pPr marL="285840" indent="-285480">
              <a:lnSpc>
                <a:spcPct val="100000"/>
              </a:lnSpc>
              <a:buClr>
                <a:srgbClr val="000000"/>
              </a:buClr>
              <a:buFont typeface="Wingdings" charset="2"/>
              <a:buChar char=""/>
            </a:pPr>
            <a:r>
              <a:rPr lang="es-AR" strike="noStrike" spc="-1" dirty="0">
                <a:solidFill>
                  <a:srgbClr val="000000"/>
                </a:solidFill>
                <a:latin typeface="Arial" panose="020B0604020202020204" pitchFamily="34" charset="0"/>
                <a:cs typeface="Arial" panose="020B0604020202020204" pitchFamily="34" charset="0"/>
              </a:rPr>
              <a:t>Entre 60/70 % no tienen acceso a la atención sanitaria</a:t>
            </a:r>
          </a:p>
          <a:p>
            <a:pPr marL="285840" indent="-285480">
              <a:lnSpc>
                <a:spcPct val="100000"/>
              </a:lnSpc>
              <a:buClr>
                <a:srgbClr val="000000"/>
              </a:buClr>
              <a:buFont typeface="Wingdings" charset="2"/>
              <a:buChar char=""/>
            </a:pPr>
            <a:endParaRPr lang="es-AR" strike="noStrike" spc="-1" dirty="0">
              <a:latin typeface="Arial" panose="020B0604020202020204" pitchFamily="34" charset="0"/>
              <a:cs typeface="Arial" panose="020B0604020202020204" pitchFamily="34" charset="0"/>
            </a:endParaRPr>
          </a:p>
          <a:p>
            <a:pPr marL="285840" indent="-285480">
              <a:lnSpc>
                <a:spcPct val="100000"/>
              </a:lnSpc>
              <a:buClr>
                <a:srgbClr val="000000"/>
              </a:buClr>
              <a:buFont typeface="Wingdings" charset="2"/>
              <a:buChar char=""/>
            </a:pPr>
            <a:r>
              <a:rPr lang="es-AR" spc="-1" dirty="0">
                <a:solidFill>
                  <a:srgbClr val="000000"/>
                </a:solidFill>
                <a:latin typeface="Arial" panose="020B0604020202020204" pitchFamily="34" charset="0"/>
                <a:cs typeface="Arial" panose="020B0604020202020204" pitchFamily="34" charset="0"/>
              </a:rPr>
              <a:t>L</a:t>
            </a:r>
            <a:r>
              <a:rPr lang="es-AR" strike="noStrike" spc="-1" dirty="0">
                <a:solidFill>
                  <a:srgbClr val="000000"/>
                </a:solidFill>
                <a:latin typeface="Arial" panose="020B0604020202020204" pitchFamily="34" charset="0"/>
                <a:cs typeface="Arial" panose="020B0604020202020204" pitchFamily="34" charset="0"/>
              </a:rPr>
              <a:t>as enfermedades de SM duplicaron su carga 9% al 21% y reciben menos del 2% del presupuesto nacional en salud</a:t>
            </a:r>
            <a:endParaRPr lang="es-AR" strike="noStrike" spc="-1" dirty="0">
              <a:latin typeface="Arial" panose="020B0604020202020204" pitchFamily="34" charset="0"/>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p:nvPr>
        </p:nvSpPr>
        <p:spPr>
          <a:xfrm>
            <a:off x="228600" y="1690890"/>
            <a:ext cx="8713694" cy="3434786"/>
          </a:xfrm>
        </p:spPr>
        <p:txBody>
          <a:bodyPr/>
          <a:lstStyle/>
          <a:p>
            <a:pPr marL="0" indent="0" algn="ctr">
              <a:buNone/>
            </a:pPr>
            <a:r>
              <a:rPr lang="es-ES" dirty="0"/>
              <a:t>“</a:t>
            </a:r>
            <a:r>
              <a:rPr lang="es-ES" sz="3200" i="1" dirty="0">
                <a:latin typeface="Times New Roman" panose="02020603050405020304" pitchFamily="18" charset="0"/>
                <a:cs typeface="Times New Roman" panose="02020603050405020304" pitchFamily="18" charset="0"/>
              </a:rPr>
              <a:t>Globalización significa el proceso de interconexión financiera, económica, política, social y cultural posibilitada por las TIC, que relaciona a determinadas personas y organizaciones gubernamentales o no, </a:t>
            </a:r>
            <a:r>
              <a:rPr lang="es-ES" sz="3200" b="1" i="1" dirty="0">
                <a:latin typeface="Times New Roman" panose="02020603050405020304" pitchFamily="18" charset="0"/>
                <a:cs typeface="Times New Roman" panose="02020603050405020304" pitchFamily="18" charset="0"/>
              </a:rPr>
              <a:t>creando dinámicas complejas de relación y de exclusión</a:t>
            </a:r>
            <a:r>
              <a:rPr lang="es-ES" sz="3200" i="1" dirty="0">
                <a:latin typeface="Times New Roman" panose="02020603050405020304" pitchFamily="18" charset="0"/>
                <a:cs typeface="Times New Roman" panose="02020603050405020304" pitchFamily="18" charset="0"/>
              </a:rPr>
              <a:t>” </a:t>
            </a:r>
            <a:endParaRPr lang="es-ES" sz="3200" dirty="0">
              <a:latin typeface="Times New Roman" panose="02020603050405020304" pitchFamily="18" charset="0"/>
              <a:cs typeface="Times New Roman" panose="02020603050405020304" pitchFamily="18" charset="0"/>
            </a:endParaRPr>
          </a:p>
          <a:p>
            <a:pPr marL="0" indent="0">
              <a:buNone/>
            </a:pPr>
            <a:endParaRPr lang="es-E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1926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TextShape 1"/>
          <p:cNvSpPr txBox="1"/>
          <p:nvPr/>
        </p:nvSpPr>
        <p:spPr>
          <a:xfrm>
            <a:off x="0" y="389520"/>
            <a:ext cx="8730360" cy="735840"/>
          </a:xfrm>
          <a:prstGeom prst="rect">
            <a:avLst/>
          </a:prstGeom>
          <a:noFill/>
          <a:ln>
            <a:noFill/>
          </a:ln>
        </p:spPr>
        <p:txBody>
          <a:bodyPr lIns="90000" tIns="45000" rIns="90000" bIns="91440" anchor="b">
            <a:noAutofit/>
          </a:bodyPr>
          <a:lstStyle/>
          <a:p>
            <a:pPr algn="ctr">
              <a:lnSpc>
                <a:spcPct val="100000"/>
              </a:lnSpc>
            </a:pPr>
            <a:br>
              <a:rPr dirty="0"/>
            </a:br>
            <a:br>
              <a:rPr dirty="0"/>
            </a:br>
            <a:r>
              <a:rPr lang="es-AR" sz="1800" b="1" strike="noStrike" spc="-1" dirty="0">
                <a:solidFill>
                  <a:srgbClr val="696464"/>
                </a:solidFill>
                <a:latin typeface="Franklin Gothic Book"/>
              </a:rPr>
              <a:t>Somos más 7.689 millones de personas en el mundo </a:t>
            </a:r>
            <a:br>
              <a:rPr dirty="0"/>
            </a:br>
            <a:br>
              <a:rPr dirty="0"/>
            </a:br>
            <a:br>
              <a:rPr dirty="0"/>
            </a:br>
            <a:br>
              <a:rPr dirty="0"/>
            </a:br>
            <a:br>
              <a:rPr dirty="0"/>
            </a:br>
            <a:br>
              <a:rPr dirty="0"/>
            </a:br>
            <a:br>
              <a:rPr dirty="0"/>
            </a:br>
            <a:br>
              <a:rPr dirty="0"/>
            </a:br>
            <a:br>
              <a:rPr dirty="0"/>
            </a:br>
            <a:endParaRPr lang="es-AR" dirty="0"/>
          </a:p>
          <a:p>
            <a:pPr algn="ctr">
              <a:lnSpc>
                <a:spcPct val="100000"/>
              </a:lnSpc>
            </a:pPr>
            <a:endParaRPr lang="es-AR" sz="1800" b="1" strike="noStrike" spc="-1" dirty="0">
              <a:solidFill>
                <a:srgbClr val="696464"/>
              </a:solidFill>
              <a:latin typeface="Franklin Gothic Book"/>
            </a:endParaRPr>
          </a:p>
          <a:p>
            <a:pPr algn="ctr">
              <a:lnSpc>
                <a:spcPct val="100000"/>
              </a:lnSpc>
            </a:pPr>
            <a:endParaRPr lang="es-AR" sz="1800" b="1" strike="noStrike" spc="-1" dirty="0">
              <a:solidFill>
                <a:srgbClr val="696464"/>
              </a:solidFill>
              <a:latin typeface="Franklin Gothic Book"/>
            </a:endParaRPr>
          </a:p>
          <a:p>
            <a:pPr algn="ctr">
              <a:lnSpc>
                <a:spcPct val="100000"/>
              </a:lnSpc>
            </a:pPr>
            <a:endParaRPr lang="es-AR" b="1" spc="-1" dirty="0">
              <a:solidFill>
                <a:srgbClr val="696464"/>
              </a:solidFill>
              <a:latin typeface="Franklin Gothic Book"/>
            </a:endParaRPr>
          </a:p>
          <a:p>
            <a:pPr algn="ctr">
              <a:lnSpc>
                <a:spcPct val="100000"/>
              </a:lnSpc>
            </a:pPr>
            <a:endParaRPr lang="es-AR" sz="1800" b="1" strike="noStrike" spc="-1" dirty="0">
              <a:solidFill>
                <a:srgbClr val="696464"/>
              </a:solidFill>
              <a:latin typeface="Franklin Gothic Book"/>
            </a:endParaRPr>
          </a:p>
          <a:p>
            <a:pPr algn="ctr">
              <a:lnSpc>
                <a:spcPct val="100000"/>
              </a:lnSpc>
            </a:pPr>
            <a:endParaRPr lang="es-AR" sz="2400" strike="noStrike" spc="-1" dirty="0">
              <a:solidFill>
                <a:srgbClr val="696464"/>
              </a:solidFill>
              <a:latin typeface="Times New Roman" panose="02020603050405020304" pitchFamily="18" charset="0"/>
              <a:cs typeface="Times New Roman" panose="02020603050405020304" pitchFamily="18" charset="0"/>
            </a:endParaRPr>
          </a:p>
          <a:p>
            <a:pPr algn="ctr">
              <a:lnSpc>
                <a:spcPct val="100000"/>
              </a:lnSpc>
            </a:pPr>
            <a:r>
              <a:rPr lang="es-AR" sz="2400" strike="noStrike" spc="-1" dirty="0">
                <a:latin typeface="Times New Roman" panose="02020603050405020304" pitchFamily="18" charset="0"/>
                <a:cs typeface="Times New Roman" panose="02020603050405020304" pitchFamily="18" charset="0"/>
              </a:rPr>
              <a:t>Somos más </a:t>
            </a:r>
            <a:r>
              <a:rPr lang="es-AR" b="1" dirty="0"/>
              <a:t>8,068 </a:t>
            </a:r>
            <a:r>
              <a:rPr lang="es-AR" sz="2400" strike="noStrike" spc="-1" dirty="0">
                <a:latin typeface="Times New Roman" panose="02020603050405020304" pitchFamily="18" charset="0"/>
                <a:cs typeface="Times New Roman" panose="02020603050405020304" pitchFamily="18" charset="0"/>
              </a:rPr>
              <a:t>millones de personas en el mundo </a:t>
            </a:r>
            <a:br>
              <a:rPr sz="2400" dirty="0">
                <a:latin typeface="Times New Roman" panose="02020603050405020304" pitchFamily="18" charset="0"/>
                <a:cs typeface="Times New Roman" panose="02020603050405020304" pitchFamily="18" charset="0"/>
              </a:rPr>
            </a:br>
            <a:r>
              <a:rPr lang="es-AR" sz="2400" dirty="0">
                <a:latin typeface="Times New Roman" panose="02020603050405020304" pitchFamily="18" charset="0"/>
                <a:cs typeface="Times New Roman" panose="02020603050405020304" pitchFamily="18" charset="0"/>
                <a:hlinkClick r:id="rId3"/>
              </a:rPr>
              <a:t>https://countrymeters.info/en/World</a:t>
            </a:r>
            <a:endParaRPr lang="es-AR" sz="1800" b="0" strike="noStrike" spc="-1" dirty="0">
              <a:solidFill>
                <a:srgbClr val="000000"/>
              </a:solidFill>
              <a:latin typeface="Arial"/>
            </a:endParaRPr>
          </a:p>
        </p:txBody>
      </p:sp>
      <p:sp>
        <p:nvSpPr>
          <p:cNvPr id="321" name="TextShape 2"/>
          <p:cNvSpPr txBox="1"/>
          <p:nvPr/>
        </p:nvSpPr>
        <p:spPr>
          <a:xfrm>
            <a:off x="914400" y="1447920"/>
            <a:ext cx="7772040" cy="4571640"/>
          </a:xfrm>
          <a:prstGeom prst="rect">
            <a:avLst/>
          </a:prstGeom>
          <a:noFill/>
          <a:ln>
            <a:noFill/>
          </a:ln>
        </p:spPr>
        <p:txBody>
          <a:bodyPr lIns="90000" tIns="45000" rIns="90000" bIns="45000">
            <a:noAutofit/>
          </a:bodyPr>
          <a:lstStyle/>
          <a:p>
            <a:endParaRPr lang="es-AR" sz="2600" b="0" strike="noStrike" spc="-1">
              <a:solidFill>
                <a:srgbClr val="000000"/>
              </a:solidFill>
              <a:latin typeface="Perpetua"/>
            </a:endParaRPr>
          </a:p>
        </p:txBody>
      </p:sp>
      <p:pic>
        <p:nvPicPr>
          <p:cNvPr id="322" name="Picture 4"/>
          <p:cNvPicPr/>
          <p:nvPr/>
        </p:nvPicPr>
        <p:blipFill>
          <a:blip r:embed="rId4"/>
          <a:stretch/>
        </p:blipFill>
        <p:spPr>
          <a:xfrm>
            <a:off x="179280" y="1125360"/>
            <a:ext cx="8784720" cy="5471280"/>
          </a:xfrm>
          <a:prstGeom prst="rect">
            <a:avLst/>
          </a:prstGeom>
          <a:ln w="9360">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7B0BF844-6741-41F6-B733-86F031DFD911}"/>
              </a:ext>
            </a:extLst>
          </p:cNvPr>
          <p:cNvSpPr/>
          <p:nvPr/>
        </p:nvSpPr>
        <p:spPr>
          <a:xfrm>
            <a:off x="242887" y="467022"/>
            <a:ext cx="8658225" cy="6524863"/>
          </a:xfrm>
          <a:prstGeom prst="rect">
            <a:avLst/>
          </a:prstGeom>
        </p:spPr>
        <p:txBody>
          <a:bodyPr wrap="square">
            <a:spAutoFit/>
          </a:bodyPr>
          <a:lstStyle/>
          <a:p>
            <a:pPr algn="ctr"/>
            <a:r>
              <a:rPr lang="es-ES" sz="2000" b="1" dirty="0"/>
              <a:t>El estado de la seguridad alimentaria y la nutrición en el mundo. </a:t>
            </a:r>
            <a:r>
              <a:rPr lang="es-ES" sz="2000" b="1" dirty="0">
                <a:hlinkClick r:id="rId2"/>
              </a:rPr>
              <a:t>Informe FAO. Ed. 2022</a:t>
            </a:r>
            <a:endParaRPr lang="es-ES" sz="2000" b="1" dirty="0"/>
          </a:p>
          <a:p>
            <a:endParaRPr lang="es-ES" dirty="0"/>
          </a:p>
          <a:p>
            <a:pPr marL="285750" indent="-285750">
              <a:buFont typeface="Arial" panose="020B0604020202020204" pitchFamily="34" charset="0"/>
              <a:buChar char="•"/>
            </a:pPr>
            <a:r>
              <a:rPr lang="es-ES" b="1" dirty="0"/>
              <a:t>2 300 millones</a:t>
            </a:r>
            <a:r>
              <a:rPr lang="es-ES" dirty="0"/>
              <a:t> de personas en el mundo (</a:t>
            </a:r>
            <a:r>
              <a:rPr lang="es-ES" b="1" dirty="0"/>
              <a:t>29,3 %</a:t>
            </a:r>
            <a:r>
              <a:rPr lang="es-ES" dirty="0"/>
              <a:t>) se encontraban en situación de inseguridad alimentaria moderada o grave en 2021</a:t>
            </a:r>
          </a:p>
          <a:p>
            <a:r>
              <a:rPr lang="es-ES" sz="1400" dirty="0"/>
              <a:t>         (+ </a:t>
            </a:r>
            <a:r>
              <a:rPr lang="es-ES" sz="1400" b="1" dirty="0"/>
              <a:t>350 millones</a:t>
            </a:r>
            <a:r>
              <a:rPr lang="es-ES" sz="1400" dirty="0"/>
              <a:t>  que antes del  COVID‑19). </a:t>
            </a:r>
          </a:p>
          <a:p>
            <a:r>
              <a:rPr lang="es-ES" dirty="0"/>
              <a:t> </a:t>
            </a:r>
          </a:p>
          <a:p>
            <a:pPr marL="285750" indent="-285750">
              <a:buFont typeface="Arial" panose="020B0604020202020204" pitchFamily="34" charset="0"/>
              <a:buChar char="•"/>
            </a:pPr>
            <a:r>
              <a:rPr lang="es-ES" b="1" dirty="0"/>
              <a:t>924 millones</a:t>
            </a:r>
            <a:r>
              <a:rPr lang="es-ES" dirty="0"/>
              <a:t> de personas (</a:t>
            </a:r>
            <a:r>
              <a:rPr lang="es-ES" b="1" dirty="0"/>
              <a:t>11,7 %</a:t>
            </a:r>
            <a:r>
              <a:rPr lang="es-ES" dirty="0"/>
              <a:t> ) afrontaron niveles graves de inseguridad alimentaria</a:t>
            </a:r>
          </a:p>
          <a:p>
            <a:r>
              <a:rPr lang="es-ES" sz="1600" dirty="0"/>
              <a:t>           (+ </a:t>
            </a:r>
            <a:r>
              <a:rPr lang="es-ES" sz="1600" b="1" dirty="0"/>
              <a:t>207 millones</a:t>
            </a:r>
            <a:r>
              <a:rPr lang="es-ES" sz="1600" dirty="0"/>
              <a:t> en dos años).</a:t>
            </a:r>
          </a:p>
          <a:p>
            <a:endParaRPr lang="es-ES" sz="1600" dirty="0"/>
          </a:p>
          <a:p>
            <a:pPr marL="285750" indent="-285750">
              <a:buFont typeface="Arial" panose="020B0604020202020204" pitchFamily="34" charset="0"/>
              <a:buChar char="•"/>
            </a:pPr>
            <a:r>
              <a:rPr lang="es-ES" b="1" dirty="0"/>
              <a:t>828 millones</a:t>
            </a:r>
            <a:r>
              <a:rPr lang="es-ES" dirty="0"/>
              <a:t> de personas han padecido hambre en 2021. </a:t>
            </a:r>
          </a:p>
          <a:p>
            <a:r>
              <a:rPr lang="es-ES" sz="1600" b="1" dirty="0"/>
              <a:t>     (+46 millones</a:t>
            </a:r>
            <a:r>
              <a:rPr lang="es-ES" sz="1600" dirty="0"/>
              <a:t> que en 2020 y </a:t>
            </a:r>
            <a:r>
              <a:rPr lang="es-ES" sz="1600" b="1" dirty="0"/>
              <a:t>150 millones</a:t>
            </a:r>
            <a:r>
              <a:rPr lang="es-ES" sz="1600" dirty="0"/>
              <a:t> más que en 2019).</a:t>
            </a:r>
          </a:p>
          <a:p>
            <a:endParaRPr lang="es-ES" sz="1600" dirty="0"/>
          </a:p>
          <a:p>
            <a:pPr marL="285750" indent="-285750">
              <a:buFont typeface="Arial" panose="020B0604020202020204" pitchFamily="34" charset="0"/>
              <a:buChar char="•"/>
            </a:pPr>
            <a:r>
              <a:rPr lang="es-ES" b="1" dirty="0"/>
              <a:t>uno de cada dos niños </a:t>
            </a:r>
            <a:r>
              <a:rPr lang="es-ES" dirty="0"/>
              <a:t>menores de 5 años presenta </a:t>
            </a:r>
          </a:p>
          <a:p>
            <a:r>
              <a:rPr lang="es-ES" dirty="0"/>
              <a:t>    'hambre oculta” mientras crece la obesidad infantil </a:t>
            </a:r>
          </a:p>
          <a:p>
            <a:r>
              <a:rPr lang="es-ES" dirty="0"/>
              <a:t>    en países ricos</a:t>
            </a:r>
            <a:endParaRPr lang="es-ES" sz="1600" dirty="0"/>
          </a:p>
          <a:p>
            <a:endParaRPr lang="es-ES" sz="1600" dirty="0"/>
          </a:p>
          <a:p>
            <a:pPr marL="285750" indent="-285750">
              <a:buFont typeface="Arial" panose="020B0604020202020204" pitchFamily="34" charset="0"/>
              <a:buChar char="•"/>
            </a:pPr>
            <a:r>
              <a:rPr lang="es-ES" sz="1600" dirty="0"/>
              <a:t> </a:t>
            </a:r>
            <a:r>
              <a:rPr lang="es-ES" dirty="0"/>
              <a:t>La brecha de género en relación </a:t>
            </a:r>
          </a:p>
          <a:p>
            <a:r>
              <a:rPr lang="es-ES" dirty="0"/>
              <a:t>     con la inseguridad alimentaria siguió aumentando: </a:t>
            </a:r>
          </a:p>
          <a:p>
            <a:r>
              <a:rPr lang="es-ES" b="1" dirty="0"/>
              <a:t>      31,9 % de las mujeres &gt; 27,6 % de los hombres</a:t>
            </a:r>
          </a:p>
          <a:p>
            <a:pPr marL="285750" indent="-285750">
              <a:buFont typeface="Arial" panose="020B0604020202020204" pitchFamily="34" charset="0"/>
              <a:buChar char="•"/>
            </a:pPr>
            <a:endParaRPr lang="es-ES" sz="1600" b="1" dirty="0"/>
          </a:p>
          <a:p>
            <a:pPr marL="285750" indent="-285750">
              <a:buFont typeface="Arial" panose="020B0604020202020204" pitchFamily="34" charset="0"/>
              <a:buChar char="•"/>
            </a:pPr>
            <a:endParaRPr lang="es-ES" sz="1600" b="1" dirty="0"/>
          </a:p>
          <a:p>
            <a:endParaRPr lang="es-AR" dirty="0"/>
          </a:p>
        </p:txBody>
      </p:sp>
      <p:pic>
        <p:nvPicPr>
          <p:cNvPr id="3" name="Imagen 2">
            <a:extLst>
              <a:ext uri="{FF2B5EF4-FFF2-40B4-BE49-F238E27FC236}">
                <a16:creationId xmlns:a16="http://schemas.microsoft.com/office/drawing/2014/main" id="{9883BA35-D8C0-43CC-B404-EB1D268CAAF3}"/>
              </a:ext>
            </a:extLst>
          </p:cNvPr>
          <p:cNvPicPr>
            <a:picLocks noChangeAspect="1"/>
          </p:cNvPicPr>
          <p:nvPr/>
        </p:nvPicPr>
        <p:blipFill>
          <a:blip r:embed="rId3"/>
          <a:stretch>
            <a:fillRect/>
          </a:stretch>
        </p:blipFill>
        <p:spPr>
          <a:xfrm>
            <a:off x="6573754" y="3002631"/>
            <a:ext cx="2127333" cy="3130420"/>
          </a:xfrm>
          <a:prstGeom prst="rect">
            <a:avLst/>
          </a:prstGeom>
        </p:spPr>
      </p:pic>
    </p:spTree>
    <p:extLst>
      <p:ext uri="{BB962C8B-B14F-4D97-AF65-F5344CB8AC3E}">
        <p14:creationId xmlns:p14="http://schemas.microsoft.com/office/powerpoint/2010/main" val="951661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579120" y="975092"/>
            <a:ext cx="8275320" cy="5509200"/>
          </a:xfrm>
          <a:prstGeom prst="rect">
            <a:avLst/>
          </a:prstGeom>
        </p:spPr>
        <p:txBody>
          <a:bodyPr wrap="square">
            <a:spAutoFit/>
          </a:bodyPr>
          <a:lstStyle/>
          <a:p>
            <a:r>
              <a:rPr lang="es-ES" sz="2000" i="1" dirty="0">
                <a:cs typeface="Times New Roman" panose="02020603050405020304" pitchFamily="18" charset="0"/>
              </a:rPr>
              <a:t>“Escapar del hambre ha sido uno de los principales hilos conductores de la Historia, siendo motivo de grandes migraciones, guerras y conflictos o enormes sacrificios. Pero también ha dado lugar a alianzas inesperadas y ha servido para aguzar el ingenio y cimentar la solidaridad y la fraternidad entre los pueblos.</a:t>
            </a:r>
          </a:p>
          <a:p>
            <a:r>
              <a:rPr lang="es-ES" sz="2000" i="1" dirty="0">
                <a:cs typeface="Times New Roman" panose="02020603050405020304" pitchFamily="18" charset="0"/>
              </a:rPr>
              <a:t> Hace varias décadas, pues, que nuestra incapacidad de producir alimentos para todos dejó de ser el motivo de que cientos de millones de personas no coman lo suficiente para una vida digna y completa. Hoy, al contrario, producimos comida de sobra para toda la población mundial, e incluso desperdiciamos enormes cantidades cada año. Si en el final de la segunda década del siglo XXI más de 820 millones de personas se ven atrapadas por el círculo vicioso del hambre es, principalmente, por falta de voluntad política para erradicar sus causas últimas.”</a:t>
            </a:r>
          </a:p>
          <a:p>
            <a:endParaRPr lang="es-ES" dirty="0">
              <a:latin typeface="Times New Roman" panose="02020603050405020304" pitchFamily="18" charset="0"/>
              <a:cs typeface="Times New Roman" panose="02020603050405020304" pitchFamily="18" charset="0"/>
            </a:endParaRPr>
          </a:p>
          <a:p>
            <a:endParaRPr lang="es-ES" dirty="0">
              <a:latin typeface="Times New Roman" panose="02020603050405020304" pitchFamily="18" charset="0"/>
              <a:cs typeface="Times New Roman" panose="02020603050405020304" pitchFamily="18" charset="0"/>
            </a:endParaRPr>
          </a:p>
          <a:p>
            <a:r>
              <a:rPr lang="es-ES" dirty="0">
                <a:latin typeface="Times New Roman" panose="02020603050405020304" pitchFamily="18" charset="0"/>
                <a:cs typeface="Times New Roman" panose="02020603050405020304" pitchFamily="18" charset="0"/>
              </a:rPr>
              <a:t>FAO: Retos y oportunidades en un mundo globalizado</a:t>
            </a:r>
          </a:p>
          <a:p>
            <a:r>
              <a:rPr lang="en-US" dirty="0">
                <a:latin typeface="Times New Roman" panose="02020603050405020304" pitchFamily="18" charset="0"/>
                <a:cs typeface="Times New Roman" panose="02020603050405020304" pitchFamily="18" charset="0"/>
              </a:rPr>
              <a:t>http://www.fao.org/3/ca4305es/ca4305es.pdf</a:t>
            </a:r>
          </a:p>
        </p:txBody>
      </p:sp>
    </p:spTree>
    <p:extLst>
      <p:ext uri="{BB962C8B-B14F-4D97-AF65-F5344CB8AC3E}">
        <p14:creationId xmlns:p14="http://schemas.microsoft.com/office/powerpoint/2010/main" val="2828101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618ACE8F-34F7-4074-BE81-F9ADF16A38BD}"/>
              </a:ext>
            </a:extLst>
          </p:cNvPr>
          <p:cNvSpPr>
            <a:spLocks noGrp="1"/>
          </p:cNvSpPr>
          <p:nvPr>
            <p:ph type="subTitle"/>
          </p:nvPr>
        </p:nvSpPr>
        <p:spPr>
          <a:xfrm>
            <a:off x="355507" y="754581"/>
            <a:ext cx="8633012" cy="5041380"/>
          </a:xfrm>
        </p:spPr>
        <p:txBody>
          <a:bodyPr/>
          <a:lstStyle/>
          <a:p>
            <a:r>
              <a:rPr lang="es-ES" sz="2400" dirty="0"/>
              <a:t>La ley del más rico: Gravar la riqueza extrema para acabar con la desigualdad</a:t>
            </a:r>
            <a:r>
              <a:rPr lang="es-ES" sz="2800" dirty="0">
                <a:hlinkClick r:id="rId2"/>
              </a:rPr>
              <a:t>. </a:t>
            </a:r>
            <a:r>
              <a:rPr lang="es-AR" sz="2000" dirty="0">
                <a:hlinkClick r:id="rId2"/>
              </a:rPr>
              <a:t>Informe de Oxfam – Enero de 2023</a:t>
            </a:r>
            <a:endParaRPr lang="es-ES" sz="2800" dirty="0"/>
          </a:p>
          <a:p>
            <a:endParaRPr lang="es-ES" sz="2800" dirty="0">
              <a:latin typeface="Times New Roman" panose="02020603050405020304" pitchFamily="18" charset="0"/>
              <a:cs typeface="Times New Roman" panose="02020603050405020304" pitchFamily="18" charset="0"/>
            </a:endParaRPr>
          </a:p>
          <a:p>
            <a:r>
              <a:rPr lang="es-ES" sz="1600" dirty="0">
                <a:latin typeface="+mn-lt"/>
                <a:cs typeface="Times New Roman" panose="02020603050405020304" pitchFamily="18" charset="0"/>
              </a:rPr>
              <a:t>El 1 % más rico ha acaparado casi dos terceras partes de la nueva riqueza generada desde 2020  al 2023 a nivel global casi el doble que el 99 % restante de la humanidad. </a:t>
            </a:r>
            <a:r>
              <a:rPr lang="es-ES" sz="1600" b="1" dirty="0">
                <a:latin typeface="+mn-lt"/>
                <a:cs typeface="Times New Roman" panose="02020603050405020304" pitchFamily="18" charset="0"/>
              </a:rPr>
              <a:t>El mayor aumento de las fortunas milmillonarias jamás registrado</a:t>
            </a:r>
            <a:endParaRPr lang="es-ES" sz="1600" dirty="0">
              <a:latin typeface="+mn-lt"/>
              <a:cs typeface="Times New Roman" panose="02020603050405020304" pitchFamily="18" charset="0"/>
            </a:endParaRPr>
          </a:p>
          <a:p>
            <a:endParaRPr lang="es-ES" sz="1600" dirty="0">
              <a:latin typeface="+mn-lt"/>
              <a:cs typeface="Times New Roman" panose="02020603050405020304" pitchFamily="18" charset="0"/>
            </a:endParaRPr>
          </a:p>
          <a:p>
            <a:r>
              <a:rPr lang="es-ES" sz="1600" b="1" dirty="0">
                <a:latin typeface="+mn-lt"/>
              </a:rPr>
              <a:t>Por cada dólar</a:t>
            </a:r>
            <a:r>
              <a:rPr lang="es-ES" sz="1600" dirty="0">
                <a:latin typeface="+mn-lt"/>
              </a:rPr>
              <a:t> de nueva riqueza obtenido por una persona perteneciente al 90 % más pobre de la humanidad, un milmillonario se embolsa </a:t>
            </a:r>
            <a:r>
              <a:rPr lang="es-ES" sz="1600" b="1" dirty="0">
                <a:latin typeface="+mn-lt"/>
              </a:rPr>
              <a:t>1,7 millones de dólares</a:t>
            </a:r>
            <a:r>
              <a:rPr lang="es-ES" sz="1600" dirty="0">
                <a:latin typeface="+mn-lt"/>
              </a:rPr>
              <a:t>.</a:t>
            </a:r>
            <a:endParaRPr lang="es-ES" sz="1600" dirty="0">
              <a:latin typeface="+mn-lt"/>
              <a:cs typeface="Times New Roman" panose="02020603050405020304" pitchFamily="18" charset="0"/>
            </a:endParaRPr>
          </a:p>
          <a:p>
            <a:pPr marL="0" indent="0">
              <a:buNone/>
            </a:pPr>
            <a:br>
              <a:rPr lang="es-ES" sz="1600" dirty="0">
                <a:latin typeface="+mn-lt"/>
                <a:cs typeface="Times New Roman" panose="02020603050405020304" pitchFamily="18" charset="0"/>
              </a:rPr>
            </a:br>
            <a:r>
              <a:rPr lang="es-ES" sz="1600" dirty="0">
                <a:latin typeface="+mn-lt"/>
                <a:cs typeface="Times New Roman" panose="02020603050405020304" pitchFamily="18" charset="0"/>
              </a:rPr>
              <a:t> </a:t>
            </a:r>
          </a:p>
          <a:p>
            <a:r>
              <a:rPr lang="es-ES" sz="1600" i="1" dirty="0">
                <a:latin typeface="+mn-lt"/>
                <a:cs typeface="Times New Roman" panose="02020603050405020304" pitchFamily="18" charset="0"/>
              </a:rPr>
              <a:t>La fortuna de los milmillonarios está creciendo a un ritmo </a:t>
            </a:r>
            <a:r>
              <a:rPr lang="es-ES" sz="1600" b="1" i="1" dirty="0">
                <a:latin typeface="+mn-lt"/>
                <a:cs typeface="Times New Roman" panose="02020603050405020304" pitchFamily="18" charset="0"/>
              </a:rPr>
              <a:t>de 2700 millones de dólares al día</a:t>
            </a:r>
            <a:r>
              <a:rPr lang="es-ES" sz="1600" i="1" dirty="0">
                <a:latin typeface="+mn-lt"/>
                <a:cs typeface="Times New Roman" panose="02020603050405020304" pitchFamily="18" charset="0"/>
              </a:rPr>
              <a:t>, al mismo tiempo que al menos 1700 millones de trabajadoras y trabajadores viven en países en los que la inflación crece por encima de los salarios.</a:t>
            </a:r>
          </a:p>
          <a:p>
            <a:endParaRPr lang="es-ES" sz="1600" i="1" dirty="0">
              <a:latin typeface="+mn-lt"/>
              <a:cs typeface="Times New Roman" panose="02020603050405020304" pitchFamily="18" charset="0"/>
            </a:endParaRPr>
          </a:p>
          <a:p>
            <a:br>
              <a:rPr lang="es-ES" sz="1600" dirty="0">
                <a:latin typeface="+mn-lt"/>
                <a:cs typeface="Times New Roman" panose="02020603050405020304" pitchFamily="18" charset="0"/>
              </a:rPr>
            </a:br>
            <a:r>
              <a:rPr lang="es-ES" sz="1600" dirty="0">
                <a:latin typeface="+mn-lt"/>
                <a:cs typeface="Times New Roman" panose="02020603050405020304" pitchFamily="18" charset="0"/>
              </a:rPr>
              <a:t> </a:t>
            </a:r>
          </a:p>
          <a:p>
            <a:r>
              <a:rPr lang="es-ES" sz="1600" b="1" spc="-1" dirty="0">
                <a:latin typeface="+mn-lt"/>
              </a:rPr>
              <a:t> 8 personas más ricas poseen lo mismo que</a:t>
            </a:r>
          </a:p>
          <a:p>
            <a:r>
              <a:rPr lang="es-ES" sz="1600" b="1" spc="-1" dirty="0">
                <a:latin typeface="+mn-lt"/>
              </a:rPr>
              <a:t> </a:t>
            </a:r>
            <a:r>
              <a:rPr lang="es-AR" sz="1600" b="1" spc="-1" dirty="0">
                <a:latin typeface="+mn-lt"/>
              </a:rPr>
              <a:t>3.000 millones de personas más pobres</a:t>
            </a:r>
            <a:endParaRPr lang="es-ES" sz="1600" dirty="0">
              <a:latin typeface="+mn-lt"/>
              <a:cs typeface="Times New Roman" panose="02020603050405020304" pitchFamily="18" charset="0"/>
            </a:endParaRPr>
          </a:p>
          <a:p>
            <a:endParaRPr lang="es-ES" sz="1200" dirty="0">
              <a:latin typeface="Times New Roman" panose="02020603050405020304" pitchFamily="18" charset="0"/>
              <a:cs typeface="Times New Roman" panose="02020603050405020304" pitchFamily="18" charset="0"/>
            </a:endParaRPr>
          </a:p>
          <a:p>
            <a:endParaRPr lang="es-AR" sz="1200" dirty="0">
              <a:latin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4E367F63-A6C3-44B4-A775-DB4D26B1C8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7129" y="4366684"/>
            <a:ext cx="3585882" cy="2238654"/>
          </a:xfrm>
          <a:prstGeom prst="rect">
            <a:avLst/>
          </a:prstGeom>
        </p:spPr>
      </p:pic>
    </p:spTree>
    <p:extLst>
      <p:ext uri="{BB962C8B-B14F-4D97-AF65-F5344CB8AC3E}">
        <p14:creationId xmlns:p14="http://schemas.microsoft.com/office/powerpoint/2010/main" val="3847907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93E66B60-4063-4A2A-BD49-DBD9616B1440}"/>
              </a:ext>
            </a:extLst>
          </p:cNvPr>
          <p:cNvSpPr>
            <a:spLocks noGrp="1"/>
          </p:cNvSpPr>
          <p:nvPr>
            <p:ph type="subTitle"/>
          </p:nvPr>
        </p:nvSpPr>
        <p:spPr>
          <a:xfrm>
            <a:off x="585788" y="610381"/>
            <a:ext cx="8239194" cy="2686889"/>
          </a:xfrm>
        </p:spPr>
        <p:txBody>
          <a:bodyPr/>
          <a:lstStyle/>
          <a:p>
            <a:pPr>
              <a:lnSpc>
                <a:spcPct val="100000"/>
              </a:lnSpc>
            </a:pPr>
            <a:r>
              <a:rPr lang="es-ES" sz="2400" i="1" dirty="0">
                <a:latin typeface="+mn-lt"/>
              </a:rPr>
              <a:t>La mera existencia de milmillonarios que acumulan cada vez más riqueza y beneficios récord, mientras que la mayoría de la población se enfrenta a la austeridad, al aumento de la pobreza y a la crisis del coste de la vida, deja al descubierto el fracaso de un sistema económico que no responde a las</a:t>
            </a:r>
          </a:p>
          <a:p>
            <a:pPr>
              <a:lnSpc>
                <a:spcPct val="100000"/>
              </a:lnSpc>
            </a:pPr>
            <a:r>
              <a:rPr lang="es-ES" sz="2400" i="1" dirty="0">
                <a:latin typeface="+mn-lt"/>
              </a:rPr>
              <a:t> necesidades del conjunto de la humanidad</a:t>
            </a:r>
            <a:r>
              <a:rPr lang="es-ES" sz="1800" dirty="0">
                <a:latin typeface="+mn-lt"/>
              </a:rPr>
              <a:t>.</a:t>
            </a:r>
          </a:p>
          <a:p>
            <a:pPr>
              <a:lnSpc>
                <a:spcPct val="100000"/>
              </a:lnSpc>
            </a:pPr>
            <a:endParaRPr lang="es-ES" sz="1800" dirty="0">
              <a:latin typeface="+mn-lt"/>
            </a:endParaRPr>
          </a:p>
          <a:p>
            <a:pPr marL="0" indent="0">
              <a:buNone/>
            </a:pPr>
            <a:r>
              <a:rPr lang="es-ES" sz="1400" dirty="0">
                <a:latin typeface="Times New Roman" panose="02020603050405020304" pitchFamily="18" charset="0"/>
                <a:cs typeface="Times New Roman" panose="02020603050405020304" pitchFamily="18" charset="0"/>
              </a:rPr>
              <a:t>https://oxfamilibrary.openrepository.com/bitstream/handle/10546/621477/bp-survival-of-the-richest-160123-es.pdf</a:t>
            </a:r>
            <a:endParaRPr lang="es-ES" sz="1100" dirty="0">
              <a:latin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68B212EB-5180-41FE-90B7-B04D52866044}"/>
              </a:ext>
            </a:extLst>
          </p:cNvPr>
          <p:cNvPicPr>
            <a:picLocks noChangeAspect="1"/>
          </p:cNvPicPr>
          <p:nvPr/>
        </p:nvPicPr>
        <p:blipFill>
          <a:blip r:embed="rId2"/>
          <a:stretch>
            <a:fillRect/>
          </a:stretch>
        </p:blipFill>
        <p:spPr>
          <a:xfrm>
            <a:off x="1062790" y="3886951"/>
            <a:ext cx="6529137" cy="2576512"/>
          </a:xfrm>
          <a:prstGeom prst="rect">
            <a:avLst/>
          </a:prstGeom>
        </p:spPr>
      </p:pic>
    </p:spTree>
    <p:extLst>
      <p:ext uri="{BB962C8B-B14F-4D97-AF65-F5344CB8AC3E}">
        <p14:creationId xmlns:p14="http://schemas.microsoft.com/office/powerpoint/2010/main" val="4031589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ítulo 4"/>
          <p:cNvSpPr>
            <a:spLocks noGrp="1"/>
          </p:cNvSpPr>
          <p:nvPr>
            <p:ph type="subTitle" idx="4294967295"/>
          </p:nvPr>
        </p:nvSpPr>
        <p:spPr>
          <a:xfrm>
            <a:off x="342900" y="728663"/>
            <a:ext cx="8632658" cy="5872163"/>
          </a:xfrm>
        </p:spPr>
        <p:txBody>
          <a:bodyPr/>
          <a:lstStyle/>
          <a:p>
            <a:r>
              <a:rPr lang="es-ES" sz="2000" dirty="0"/>
              <a:t>A finales de junio de 2022, había </a:t>
            </a:r>
            <a:r>
              <a:rPr lang="es-ES" sz="2000" b="1" dirty="0"/>
              <a:t>103 millones de personas</a:t>
            </a:r>
            <a:r>
              <a:rPr lang="es-ES" sz="2000" dirty="0"/>
              <a:t> desplazadas por la fuerza que tuvieron que abandonar sus hogares debido a persecuciones, conflictos </a:t>
            </a:r>
            <a:r>
              <a:rPr lang="es-ES" sz="2000" dirty="0" err="1"/>
              <a:t>bèlicos</a:t>
            </a:r>
            <a:r>
              <a:rPr lang="es-ES" sz="2000" dirty="0"/>
              <a:t>, violencia, violaciones a los derechos humanos y acontecimientos que alteraron gravemente el orden público. </a:t>
            </a:r>
            <a:r>
              <a:rPr lang="es-ES" sz="2000" b="1" dirty="0"/>
              <a:t>(+ 15 % </a:t>
            </a:r>
            <a:r>
              <a:rPr lang="es-ES" sz="2000" dirty="0"/>
              <a:t>que en 2021).</a:t>
            </a:r>
          </a:p>
          <a:p>
            <a:r>
              <a:rPr lang="es-AR" sz="1600" b="1" dirty="0"/>
              <a:t>Informe Semestral de Tendencias 2022, https://www.acnur.org/63dad8bb4</a:t>
            </a:r>
          </a:p>
          <a:p>
            <a:endParaRPr lang="es-ES" sz="800" dirty="0"/>
          </a:p>
        </p:txBody>
      </p:sp>
      <p:sp>
        <p:nvSpPr>
          <p:cNvPr id="4" name="Título 3"/>
          <p:cNvSpPr>
            <a:spLocks noGrp="1"/>
          </p:cNvSpPr>
          <p:nvPr>
            <p:ph type="title" idx="4294967295"/>
          </p:nvPr>
        </p:nvSpPr>
        <p:spPr>
          <a:xfrm>
            <a:off x="342900" y="471489"/>
            <a:ext cx="8054975" cy="257174"/>
          </a:xfrm>
        </p:spPr>
        <p:txBody>
          <a:bodyPr/>
          <a:lstStyle/>
          <a:p>
            <a:r>
              <a:rPr lang="es-AR" sz="2800" dirty="0">
                <a:latin typeface="Times New Roman" panose="02020603050405020304" pitchFamily="18" charset="0"/>
                <a:cs typeface="Times New Roman" panose="02020603050405020304" pitchFamily="18" charset="0"/>
              </a:rPr>
              <a:t>Desplazamiento global</a:t>
            </a:r>
            <a:endParaRPr lang="en-US" sz="2800" dirty="0">
              <a:latin typeface="Times New Roman" panose="02020603050405020304" pitchFamily="18" charset="0"/>
              <a:cs typeface="Times New Roman" panose="02020603050405020304" pitchFamily="18" charset="0"/>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4027" y="2777791"/>
            <a:ext cx="5892608" cy="2258232"/>
          </a:xfrm>
          <a:prstGeom prst="rect">
            <a:avLst/>
          </a:prstGeom>
        </p:spPr>
      </p:pic>
      <p:sp>
        <p:nvSpPr>
          <p:cNvPr id="2" name="Rectángulo 1">
            <a:extLst>
              <a:ext uri="{FF2B5EF4-FFF2-40B4-BE49-F238E27FC236}">
                <a16:creationId xmlns:a16="http://schemas.microsoft.com/office/drawing/2014/main" id="{29A3A4F8-5AD9-4487-846E-EB70D8C04744}"/>
              </a:ext>
            </a:extLst>
          </p:cNvPr>
          <p:cNvSpPr/>
          <p:nvPr/>
        </p:nvSpPr>
        <p:spPr>
          <a:xfrm>
            <a:off x="812848" y="5806171"/>
            <a:ext cx="7692762" cy="646331"/>
          </a:xfrm>
          <a:prstGeom prst="rect">
            <a:avLst/>
          </a:prstGeom>
        </p:spPr>
        <p:txBody>
          <a:bodyPr wrap="square">
            <a:spAutoFit/>
          </a:bodyPr>
          <a:lstStyle/>
          <a:p>
            <a:r>
              <a:rPr lang="es-ES" dirty="0"/>
              <a:t>Fotos: </a:t>
            </a:r>
            <a:r>
              <a:rPr lang="es-AR" dirty="0" err="1"/>
              <a:t>Uğur</a:t>
            </a:r>
            <a:r>
              <a:rPr lang="es-AR" dirty="0"/>
              <a:t> </a:t>
            </a:r>
            <a:r>
              <a:rPr lang="es-AR" dirty="0" err="1"/>
              <a:t>Gallenkus</a:t>
            </a:r>
            <a:r>
              <a:rPr lang="es-AR" dirty="0"/>
              <a:t>̧ </a:t>
            </a:r>
            <a:r>
              <a:rPr lang="es-ES" dirty="0"/>
              <a:t> Universos paralelos </a:t>
            </a:r>
            <a:r>
              <a:rPr lang="es-ES" dirty="0">
                <a:hlinkClick r:id="rId3"/>
              </a:rPr>
              <a:t>https://www.instagram.com/ugurgallen/?hl=es</a:t>
            </a:r>
            <a:endParaRPr lang="es-ES" dirty="0"/>
          </a:p>
        </p:txBody>
      </p:sp>
    </p:spTree>
    <p:extLst>
      <p:ext uri="{BB962C8B-B14F-4D97-AF65-F5344CB8AC3E}">
        <p14:creationId xmlns:p14="http://schemas.microsoft.com/office/powerpoint/2010/main" val="10430494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Gota">
  <a:themeElements>
    <a:clrScheme name="Gota">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Gota">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ota">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6048</TotalTime>
  <Words>1866</Words>
  <Application>Microsoft Office PowerPoint</Application>
  <PresentationFormat>Presentación en pantalla (4:3)</PresentationFormat>
  <Paragraphs>163</Paragraphs>
  <Slides>21</Slides>
  <Notes>3</Notes>
  <HiddenSlides>0</HiddenSlides>
  <MMClips>1</MMClips>
  <ScaleCrop>false</ScaleCrop>
  <HeadingPairs>
    <vt:vector size="6" baseType="variant">
      <vt:variant>
        <vt:lpstr>Fuentes usadas</vt:lpstr>
      </vt:variant>
      <vt:variant>
        <vt:i4>9</vt:i4>
      </vt:variant>
      <vt:variant>
        <vt:lpstr>Tema</vt:lpstr>
      </vt:variant>
      <vt:variant>
        <vt:i4>4</vt:i4>
      </vt:variant>
      <vt:variant>
        <vt:lpstr>Títulos de diapositiva</vt:lpstr>
      </vt:variant>
      <vt:variant>
        <vt:i4>21</vt:i4>
      </vt:variant>
    </vt:vector>
  </HeadingPairs>
  <TitlesOfParts>
    <vt:vector size="34" baseType="lpstr">
      <vt:lpstr>Arial</vt:lpstr>
      <vt:lpstr>Franklin Gothic Book</vt:lpstr>
      <vt:lpstr>Perpetua</vt:lpstr>
      <vt:lpstr>StarSymbol</vt:lpstr>
      <vt:lpstr>Symbol</vt:lpstr>
      <vt:lpstr>Times New Roman</vt:lpstr>
      <vt:lpstr>Tw Cen MT</vt:lpstr>
      <vt:lpstr>Wingdings</vt:lpstr>
      <vt:lpstr>Wingdings 2</vt:lpstr>
      <vt:lpstr>Office Theme</vt:lpstr>
      <vt:lpstr>Office Theme</vt:lpstr>
      <vt:lpstr>Office Theme</vt:lpstr>
      <vt:lpstr>Gota</vt:lpstr>
      <vt:lpstr>Presentación de PowerPoint</vt:lpstr>
      <vt:lpstr>Dinámicas de relación y exclusión de la globalización</vt:lpstr>
      <vt:lpstr>Presentación de PowerPoint</vt:lpstr>
      <vt:lpstr>Presentación de PowerPoint</vt:lpstr>
      <vt:lpstr>Presentación de PowerPoint</vt:lpstr>
      <vt:lpstr>Presentación de PowerPoint</vt:lpstr>
      <vt:lpstr>Presentación de PowerPoint</vt:lpstr>
      <vt:lpstr>Presentación de PowerPoint</vt:lpstr>
      <vt:lpstr>Desplazamiento global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subject/>
  <dc:creator>Fernanda</dc:creator>
  <dc:description/>
  <cp:lastModifiedBy>santiago vietto</cp:lastModifiedBy>
  <cp:revision>285</cp:revision>
  <dcterms:created xsi:type="dcterms:W3CDTF">2010-07-22T15:54:27Z</dcterms:created>
  <dcterms:modified xsi:type="dcterms:W3CDTF">2023-11-06T21:09:04Z</dcterms:modified>
  <dc:language>es-AR</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Company">
    <vt:lpwstr>Hewlett-Packard</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5</vt:i4>
  </property>
  <property fmtid="{D5CDD505-2E9C-101B-9397-08002B2CF9AE}" pid="9" name="PresentationFormat">
    <vt:lpwstr>Presentación en pantalla (4:3)</vt:lpwstr>
  </property>
  <property fmtid="{D5CDD505-2E9C-101B-9397-08002B2CF9AE}" pid="10" name="ScaleCrop">
    <vt:bool>false</vt:bool>
  </property>
  <property fmtid="{D5CDD505-2E9C-101B-9397-08002B2CF9AE}" pid="11" name="ShareDoc">
    <vt:bool>false</vt:bool>
  </property>
  <property fmtid="{D5CDD505-2E9C-101B-9397-08002B2CF9AE}" pid="12" name="Slides">
    <vt:i4>21</vt:i4>
  </property>
</Properties>
</file>